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13" r:id="rId3"/>
    <p:sldId id="343" r:id="rId4"/>
    <p:sldId id="328" r:id="rId5"/>
    <p:sldId id="327" r:id="rId6"/>
    <p:sldId id="338" r:id="rId7"/>
    <p:sldId id="330" r:id="rId8"/>
    <p:sldId id="331" r:id="rId9"/>
    <p:sldId id="332" r:id="rId10"/>
    <p:sldId id="340" r:id="rId11"/>
    <p:sldId id="341" r:id="rId12"/>
    <p:sldId id="333" r:id="rId13"/>
    <p:sldId id="336" r:id="rId14"/>
    <p:sldId id="334" r:id="rId15"/>
    <p:sldId id="31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FFFF"/>
    <a:srgbClr val="00FFFF"/>
    <a:srgbClr val="050503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002" y="-138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06/05/2018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708920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POBRES  DE  ESPÍRITO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556792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VII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51920" y="3933056"/>
            <a:ext cx="51845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ORGULHO  E  A  HUMILDADE</a:t>
            </a:r>
          </a:p>
          <a:p>
            <a:pPr algn="ctr">
              <a:defRPr/>
            </a:pP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MISSÃO  DO  HOMEM  INTELIGENTE  NA  TERRA</a:t>
            </a:r>
          </a:p>
        </p:txBody>
      </p:sp>
    </p:spTree>
    <p:extLst>
      <p:ext uri="{BB962C8B-B14F-4D97-AF65-F5344CB8AC3E}">
        <p14:creationId xmlns:p14="http://schemas.microsoft.com/office/powerpoint/2010/main" xmlns="" val="217076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8332" y="5877272"/>
            <a:ext cx="91593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INSTRUMENTO  PARA  PROMOVER  O  ORGULHO  E  A  VAIDADE  DE  SI  PRÓPRIO.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15616" y="188640"/>
            <a:ext cx="6912768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INTELIGÊNCIA  HUMANA</a:t>
            </a:r>
            <a:endParaRPr lang="pt-BR" sz="3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71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1679" y="5805264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PROMOVER  O  PROGRESSO  EM  BENEFÍCIO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TODOS.  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040" y="5733256"/>
            <a:ext cx="9117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CONSEQUÊNCIA:</a:t>
            </a:r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FAZ  </a:t>
            </a:r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QUE  A  HUMANIDADE  AVANCE  INTELECTUALMENTE  E  MORALMENTE.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1988841"/>
            <a:ext cx="464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PRIMEIRA  OPÇÃO: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188640"/>
            <a:ext cx="8208912" cy="9361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OPÇÕES  DO  HOMEM  INTELIGENTE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682" y="5949280"/>
            <a:ext cx="9121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CONDUZIR  AS  MENTES  PARA  DEUS.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682" y="5733256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  PROGREDIR  AS  INTELIGÊNCIAS  RETARDATÁRIAS  E  A  SI  PRÓPRIO.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9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1" grpId="0"/>
      <p:bldP spid="6" grpId="0"/>
      <p:bldP spid="6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l="-5000" t="-19000" r="-3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25499" y="5565338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DEIXAR-SE  ENVOLVER  PELO  ORGULHO  E 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VAIDADE.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373216"/>
            <a:ext cx="9117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CONSEQUÊNCIA:  </a:t>
            </a:r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ASSUMIRÁ  GRAVES  RESPONSABILIDADES  E  DÉBITOS,  CUJO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RESGATE  É  MUITO  DOLOROSO.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43437" y="1412776"/>
            <a:ext cx="4503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SEGUNDA  OPÇÃO: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188640"/>
            <a:ext cx="8136904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OPÇÕES  DO  HOMEM  INTELIGENTE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589240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DESTRUIR  A  IDEIA  DE  DEUS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DA  PROVIDÊNCIA  DIVINA.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3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0" grpId="0"/>
      <p:bldP spid="11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051720" y="116632"/>
            <a:ext cx="5040560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RECOMENDAÇÃO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SEDE  VERDADEIROS  CRISTÃOS  E  TEREIS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REINO  DA  VERDADE!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5373216"/>
            <a:ext cx="91723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CADA  UM  PROCEDA  POUCO  A  POUCO</a:t>
            </a:r>
          </a:p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DEMOLIÇÃO  DOS  ALTARES  QUE  TODOS  ERGUERAM  AO  ORGULHO.</a:t>
            </a:r>
            <a:endParaRPr lang="pt-BR" sz="27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589240"/>
            <a:ext cx="464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LACORDAIRE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(CONSTANTINA  -  1863)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51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COMPREENSÃO  MAIS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DIFÍCIL.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CAUSOU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MAIOR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IMPACTO.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1570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339752" y="260648"/>
            <a:ext cx="4499930" cy="52314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ORGULHO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063" y="5836622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LEVA  O  HOMEM  A  TRATAR  COM  DESPREZO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SEUS  SEMELHANTES.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94928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ANULA  AS  AÇÕES  NOBRES.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805264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RETARDA  O  PROGRESSO  MORAL.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28316" y="5733256"/>
            <a:ext cx="91723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SENTIMENTO  DE  SUPERIORIDADE  COM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RELAÇÃO  AOS  OUTROS.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9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1000" t="-1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116632"/>
            <a:ext cx="7488832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099"/>
              </a:avLst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CARACTERÍSTICAS  DO   ORGULHOSO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29377" y="6021287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QUER  SOBREPOR-SE  AOS  OUTROS.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73325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INDULGENTE  PARA  COM  TUDO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  LISONJEIA.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021288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REVOLTA-SE  CONTRA  DEUS.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6021288"/>
            <a:ext cx="917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PROCURA  O  PRIMEIRO  LUGAR.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682" y="602128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ACREDITA-SE  INFALÍVEL.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602128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ENVAIDECE-SE  DO  SEU  SABER.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69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1" grpId="0"/>
      <p:bldP spid="8" grpId="0"/>
      <p:bldP spid="8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979712" y="188640"/>
            <a:ext cx="5184576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HUMILDADE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7117" y="6019583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  COM  QUE  TODOS  SINTAM-SE  IRMÃOS.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02128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CONDUZ  AO  AUXÍLIO  MÚTUO.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5343" y="6021288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ELEVA  MORALMENTE.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28316" y="6021288"/>
            <a:ext cx="917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É  UMA  VIRTUDE  QUE  NIVELA  OS  HOMENS.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602128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INDUZ  AO  BEM.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7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1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55495" y="97540"/>
            <a:ext cx="7375886" cy="81118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565"/>
              </a:avLst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CARACTERÍSTICAS  DO  HUMILDE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021" y="621814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GENEROSO  E  CARIDOSO  SEM  OSTENTAÇÃO.</a:t>
            </a:r>
            <a:endParaRPr lang="pt-BR" sz="27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16530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FAZ-SE  PEQUENO.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5343" y="6165304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SUBMISSO  A  DEUS.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932" y="6165304"/>
            <a:ext cx="9134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SUPORTA  HUMILHAÇÕES  COM  CORAGEM.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682" y="616530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CONSIDERA  SUPERIOR.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5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1" grpId="0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3528" y="260648"/>
            <a:ext cx="5472607" cy="136815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565"/>
              </a:avLst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ÚNICO  MEIO  DE  COMBATER  O  ORGULHO: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00552" y="3429000"/>
            <a:ext cx="5443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TOMAR  COMO  REGRA  DE  PROCEDER  OS  SEUS  ENSINAMENTOS.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90393" y="3356992"/>
            <a:ext cx="5353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ESTUDAR  O  EVANGELHO  DE  JESUS.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6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483768" y="221855"/>
            <a:ext cx="6423677" cy="97489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565"/>
              </a:avLst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QUANDO  O  ORGULHO  CHEGA  AO  EXTREMO: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7991" y="566124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QUANTO  MAIOR  É  A  SUBIDA  DO  ORGULHOSO,  MAIS  TERRÍVEL  É  A  SUA  QUEDA.</a:t>
            </a:r>
            <a:endParaRPr lang="pt-BR" sz="27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28316" y="5661247"/>
            <a:ext cx="9172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TEM-SE  O  INDÍCIO  DE  UMA  QUEDA  PRÓXIMA,  POIS  DEUS  CORRIGE  SEMPRE  OS  SOBERBOS.</a:t>
            </a:r>
            <a:endParaRPr lang="pt-BR" sz="27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3789040"/>
            <a:ext cx="3707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99FFCC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PRESUNÇÃO</a:t>
            </a:r>
            <a:endParaRPr lang="pt-BR" sz="2200" dirty="0">
              <a:solidFill>
                <a:srgbClr val="99FFCC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18396" y="4725144"/>
            <a:ext cx="45183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99FFCC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ARROGÂNCIA</a:t>
            </a:r>
            <a:endParaRPr lang="pt-BR" sz="2200" dirty="0">
              <a:solidFill>
                <a:srgbClr val="99FFCC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7991" y="1916832"/>
            <a:ext cx="19877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99FFCC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PODER</a:t>
            </a:r>
            <a:endParaRPr lang="pt-BR" sz="2200" dirty="0">
              <a:solidFill>
                <a:srgbClr val="99FFCC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2924944"/>
            <a:ext cx="2843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99FFCC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OSTENTAÇÃO</a:t>
            </a:r>
            <a:endParaRPr lang="pt-BR" sz="2200" dirty="0">
              <a:solidFill>
                <a:srgbClr val="99FFCC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31913" y="836712"/>
            <a:ext cx="114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99FFCC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$</a:t>
            </a:r>
            <a:endParaRPr lang="pt-BR" sz="3200" dirty="0">
              <a:solidFill>
                <a:srgbClr val="99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7993" y="5157192"/>
            <a:ext cx="91519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QUE  NÃO  ATENDEREM  AOS  ENSINAMENTOS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EVANGELHO,  A  JUSTIÇA  DIVINA  RESERVA  PROCESSOS  DE  CORREÇÃO,  MEDIANTE  REENCARNAÇÕES  ADEQUADAS.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7992" y="44625"/>
            <a:ext cx="9151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ORGULHO  DEIXARÁ  DE  SER  UM</a:t>
            </a:r>
          </a:p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MAL  NA  SOCIEDADE?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2721114"/>
            <a:ext cx="3707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SIM! </a:t>
            </a:r>
            <a:endParaRPr lang="pt-BR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0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7991" y="5805264"/>
            <a:ext cx="91519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PODEROSO  INSTRUMENTO  DE  PROGRESSO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DEUS  CONFIOU  AO  HOMEM.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83568" y="116632"/>
            <a:ext cx="7596273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INTELIGÊNCIA  HUMANA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6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2929</TotalTime>
  <Words>437</Words>
  <Application>Microsoft Office PowerPoint</Application>
  <PresentationFormat>Apresentação na tela (4:3)</PresentationFormat>
  <Paragraphs>82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1_blank</vt:lpstr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193</cp:revision>
  <dcterms:created xsi:type="dcterms:W3CDTF">2013-07-08T17:56:35Z</dcterms:created>
  <dcterms:modified xsi:type="dcterms:W3CDTF">2018-05-07T00:30:58Z</dcterms:modified>
</cp:coreProperties>
</file>