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313" r:id="rId3"/>
    <p:sldId id="314" r:id="rId4"/>
    <p:sldId id="319" r:id="rId5"/>
    <p:sldId id="316" r:id="rId6"/>
    <p:sldId id="326" r:id="rId7"/>
    <p:sldId id="324" r:id="rId8"/>
    <p:sldId id="323" r:id="rId9"/>
    <p:sldId id="317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5050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834933"/>
            <a:ext cx="5142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POBRES  DE  ESPÍRITO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628800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VII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293096"/>
            <a:ext cx="51480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MISTÉRIOS  OCULTOS  AOS  DOUTOS  E  AOS  PRUDENTES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03648" y="116632"/>
            <a:ext cx="6264696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MÁXIMA  DE  JESUS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2157" y="5085184"/>
            <a:ext cx="91213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GRAÇAS  TE  RENDO,  MEU  PAI,  POR  HAVERES  OCULTADO  ESTAS  COISAS  AOS  DOUTOS  E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PRUDENTES  E  POR  AS  TERES  REVELADO  AOS  SIMPLES  E  AOS  PEQUENOS.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28472" y="980728"/>
            <a:ext cx="4534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 11:25)</a:t>
            </a:r>
          </a:p>
        </p:txBody>
      </p:sp>
    </p:spTree>
    <p:extLst>
      <p:ext uri="{BB962C8B-B14F-4D97-AF65-F5344CB8AC3E}">
        <p14:creationId xmlns:p14="http://schemas.microsoft.com/office/powerpoint/2010/main" val="18975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71600" y="217964"/>
            <a:ext cx="6120680" cy="86400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364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DOUTOS  E OS  PRUDENTES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146140"/>
            <a:ext cx="9083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ORGULHOSOS!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093296"/>
            <a:ext cx="915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ENVAIDECIDOS  DO  SEU  SABER  MUNDANO.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981263" y="1700808"/>
            <a:ext cx="2101353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1465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SÃO: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301208"/>
            <a:ext cx="91596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SE  JULGAM  PRUDENTES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PORQUE  NEGAM  E  TRATAM  A  DEUS  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IGUAL  PARA  IGUAL.</a:t>
            </a:r>
          </a:p>
        </p:txBody>
      </p:sp>
    </p:spTree>
    <p:extLst>
      <p:ext uri="{BB962C8B-B14F-4D97-AF65-F5344CB8AC3E}">
        <p14:creationId xmlns:p14="http://schemas.microsoft.com/office/powerpoint/2010/main" val="1424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123728" y="260648"/>
            <a:ext cx="5112568" cy="115212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6309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 SIMPLES   E  OS  PEQUENOS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949280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POBRES  DE  ESPÍRITO,  OS  HUMILDE.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2682" y="5903893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NÃO  SE  JULGAM  SUPERIORES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OUTROS.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903893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RECONHECEM  A  GRANDEZA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DEUS.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851919" y="3068960"/>
            <a:ext cx="1590167" cy="64807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162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SÃO:</a:t>
            </a:r>
          </a:p>
        </p:txBody>
      </p:sp>
    </p:spTree>
    <p:extLst>
      <p:ext uri="{BB962C8B-B14F-4D97-AF65-F5344CB8AC3E}">
        <p14:creationId xmlns:p14="http://schemas.microsoft.com/office/powerpoint/2010/main" val="4648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7000"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331641" y="116632"/>
            <a:ext cx="6624736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DIVINAS  CONCESSÕES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83568" y="2034985"/>
            <a:ext cx="407533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AOS       HUMILDES: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2682" y="616530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SEGREDOS  DOS  CÉUS.</a:t>
            </a:r>
          </a:p>
        </p:txBody>
      </p:sp>
    </p:spTree>
    <p:extLst>
      <p:ext uri="{BB962C8B-B14F-4D97-AF65-F5344CB8AC3E}">
        <p14:creationId xmlns:p14="http://schemas.microsoft.com/office/powerpoint/2010/main" val="356557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15615" y="44688"/>
            <a:ext cx="7200801" cy="64800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DIVINAS  CONCESSÕES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87624" y="6021288"/>
            <a:ext cx="6817062" cy="49244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AOS  SÁBIOS  E  PRUDENTES: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82" y="5949280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SEGREDOS  DA  TERRA.</a:t>
            </a:r>
          </a:p>
        </p:txBody>
      </p:sp>
    </p:spTree>
    <p:extLst>
      <p:ext uri="{BB962C8B-B14F-4D97-AF65-F5344CB8AC3E}">
        <p14:creationId xmlns:p14="http://schemas.microsoft.com/office/powerpoint/2010/main" val="177671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203848" y="332656"/>
            <a:ext cx="5763000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647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MEIOS  DIVINOS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4194" y="6040248"/>
            <a:ext cx="9121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NÃO  PÕE  A  LUZ  SOB  O  ALQUEIRE.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682" y="5733256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ORGULHO  É  A  CATARATA  QUE  LHES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TOLDA  A  VISÃO.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5343" y="5373216"/>
            <a:ext cx="91593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VENCIDOS  PELOS  TORMENTOS  DA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INCREDULIDADE,  AGIRÃO  COMO  O  FILHO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PRÓDIGO  E  PEDIRÃO  PERDÃO  A  DEUS.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63888" y="1412776"/>
            <a:ext cx="5550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  RELAÇÃO  AOS  SÁBIOS  E  PRUDENTES: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661248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NÃO  LHES  QUER  ABRIR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OLHOS  À  FORÇA.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733256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UM  MÉDICO  HÁBIL,  DEUS  LHES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CORRIGE  PRIMEIRO  O  ORGULHO.</a:t>
            </a:r>
          </a:p>
        </p:txBody>
      </p:sp>
    </p:spTree>
    <p:extLst>
      <p:ext uri="{BB962C8B-B14F-4D97-AF65-F5344CB8AC3E}">
        <p14:creationId xmlns:p14="http://schemas.microsoft.com/office/powerpoint/2010/main" val="36635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6" grpId="0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131840" y="260648"/>
            <a:ext cx="3074221" cy="72008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2335</TotalTime>
  <Words>247</Words>
  <Application>Microsoft Office PowerPoint</Application>
  <PresentationFormat>Apresentação na tela (4:3)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151</cp:revision>
  <dcterms:created xsi:type="dcterms:W3CDTF">2013-07-08T17:56:35Z</dcterms:created>
  <dcterms:modified xsi:type="dcterms:W3CDTF">2018-06-14T14:36:14Z</dcterms:modified>
</cp:coreProperties>
</file>