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04" r:id="rId3"/>
    <p:sldId id="336" r:id="rId4"/>
    <p:sldId id="310" r:id="rId5"/>
    <p:sldId id="337" r:id="rId6"/>
    <p:sldId id="307" r:id="rId7"/>
    <p:sldId id="313" r:id="rId8"/>
    <p:sldId id="335" r:id="rId9"/>
    <p:sldId id="323" r:id="rId10"/>
    <p:sldId id="315" r:id="rId11"/>
    <p:sldId id="317" r:id="rId12"/>
    <p:sldId id="314" r:id="rId13"/>
    <p:sldId id="327" r:id="rId14"/>
    <p:sldId id="330" r:id="rId15"/>
    <p:sldId id="333" r:id="rId16"/>
    <p:sldId id="318" r:id="rId17"/>
    <p:sldId id="334" r:id="rId18"/>
    <p:sldId id="30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FFFC"/>
    <a:srgbClr val="0A0A0A"/>
    <a:srgbClr val="080808"/>
    <a:srgbClr val="00F0EA"/>
    <a:srgbClr val="111111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852936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POBRES  DE  ESPÍRITO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VII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0267" y="4365104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SE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ELEVA  SERÁ  REBAIXADO</a:t>
            </a:r>
          </a:p>
        </p:txBody>
      </p:sp>
    </p:spTree>
    <p:extLst>
      <p:ext uri="{BB962C8B-B14F-4D97-AF65-F5344CB8AC3E}">
        <p14:creationId xmlns:p14="http://schemas.microsoft.com/office/powerpoint/2010/main" val="41275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35696" y="0"/>
            <a:ext cx="5039179" cy="8367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  PARÁBOLA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976589"/>
            <a:ext cx="91242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  COLOCAR-VOS  NO  ÚLTIMO  LUGAR;  PORQUANTO,  TODO  AQUELE  QUE  SE  ELEVA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SERÁ  REBAIXADO  E  TODO  AQUELE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 ABAIXA  SERÁ  ELEVADO.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67" y="4997905"/>
            <a:ext cx="9140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FORDES  CONVIDADOS  PARA  BODAS,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TOMEIS  O  PRIMEIRO  LUGAR,  PARA  QUE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VOS  VEJAIS  CONSTRANGIDO  A  OCUPAR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ÚLTIMO  LUGAR.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0314" y="836712"/>
            <a:ext cx="447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 14:1  e  7  a  11)</a:t>
            </a:r>
          </a:p>
        </p:txBody>
      </p:sp>
    </p:spTree>
    <p:extLst>
      <p:ext uri="{BB962C8B-B14F-4D97-AF65-F5344CB8AC3E}">
        <p14:creationId xmlns:p14="http://schemas.microsoft.com/office/powerpoint/2010/main" val="111408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9778" y="571525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</a:t>
            </a:r>
            <a:r>
              <a:rPr lang="pt-BR" sz="2800" b="1" dirty="0">
                <a:solidFill>
                  <a:srgbClr val="7DFFF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GRANDES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NO  MUNDO  ESPIRITUAL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SER  OS  </a:t>
            </a:r>
            <a:r>
              <a:rPr lang="pt-BR" sz="2800" b="1" dirty="0">
                <a:solidFill>
                  <a:srgbClr val="7DFFF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PEQUENOS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NA  TERRA.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95736" y="116632"/>
            <a:ext cx="496855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INVERSÕES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0398" y="4777988"/>
            <a:ext cx="912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PRIMEIRA  SITUAÇÃO:</a:t>
            </a:r>
          </a:p>
        </p:txBody>
      </p:sp>
    </p:spTree>
    <p:extLst>
      <p:ext uri="{BB962C8B-B14F-4D97-AF65-F5344CB8AC3E}">
        <p14:creationId xmlns:p14="http://schemas.microsoft.com/office/powerpoint/2010/main" val="7935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47664" y="5229200"/>
            <a:ext cx="7590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</a:t>
            </a:r>
            <a:r>
              <a:rPr lang="pt-BR" sz="2800" b="1" dirty="0">
                <a:solidFill>
                  <a:srgbClr val="7DFFF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MAIORES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NA  TERRA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PODEM  SER  </a:t>
            </a:r>
            <a:r>
              <a:rPr lang="pt-BR" sz="2800" b="1" dirty="0">
                <a:solidFill>
                  <a:srgbClr val="7DFFF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PEQUENOS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MUNDO  ESPIRITUAL.</a:t>
            </a:r>
          </a:p>
        </p:txBody>
      </p:sp>
    </p:spTree>
    <p:extLst>
      <p:ext uri="{BB962C8B-B14F-4D97-AF65-F5344CB8AC3E}">
        <p14:creationId xmlns:p14="http://schemas.microsoft.com/office/powerpoint/2010/main" val="8473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20398" y="5877272"/>
            <a:ext cx="9164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NUMA  ENCARNAÇÃO  DE  POSIÇÃO  ELEVADA;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1719" y="0"/>
            <a:ext cx="5040561" cy="6206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INVERSÕES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5656" y="3789040"/>
            <a:ext cx="735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SEGUNDA  SITUAÇÃO:</a:t>
            </a:r>
          </a:p>
        </p:txBody>
      </p:sp>
    </p:spTree>
    <p:extLst>
      <p:ext uri="{BB962C8B-B14F-4D97-AF65-F5344CB8AC3E}">
        <p14:creationId xmlns:p14="http://schemas.microsoft.com/office/powerpoint/2010/main" val="27734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49976" y="5643825"/>
            <a:ext cx="9164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NOUTRA  ENCARNAÇÃO  ÀS  MAIS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ÍNFIMAS  CONDIÇÕES.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2267744" y="4005064"/>
            <a:ext cx="1224136" cy="57606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6012160" y="4077072"/>
            <a:ext cx="1008112" cy="50225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004" y="5557130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REBAIXADOS  ATÉ  O  ÚLTIMO  LUGAR  NA  EXISTÊNCIA  SEGUINTE  OS  QUE  SE  DEIXARAM  DOMINAR  PELO  ORGULHO  E  AMBIÇÃO.</a:t>
            </a:r>
          </a:p>
        </p:txBody>
      </p:sp>
    </p:spTree>
    <p:extLst>
      <p:ext uri="{BB962C8B-B14F-4D97-AF65-F5344CB8AC3E}">
        <p14:creationId xmlns:p14="http://schemas.microsoft.com/office/powerpoint/2010/main" val="13291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 animBg="1"/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907704" y="0"/>
            <a:ext cx="5256585" cy="55399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INVERSÕES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0398" y="5877272"/>
            <a:ext cx="91643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NUMA  ENCARNAÇÃO  DE  POSIÇÃO  INFERIOR,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NOUTRA  ENCARNAÇÃO  À  POSIÇÃO  ELEVADA.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211960" y="3446223"/>
            <a:ext cx="1224136" cy="57606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836712"/>
            <a:ext cx="846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TERCEIRA  SITUAÇÃO:</a:t>
            </a:r>
          </a:p>
        </p:txBody>
      </p:sp>
    </p:spTree>
    <p:extLst>
      <p:ext uri="{BB962C8B-B14F-4D97-AF65-F5344CB8AC3E}">
        <p14:creationId xmlns:p14="http://schemas.microsoft.com/office/powerpoint/2010/main" val="8828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949280"/>
            <a:ext cx="9164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PROCUREIS,  NA  TERRA,  OS  PRIMEIROS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LUGARES,  NEM  VOS  COLOQUEIS  ACIMA  DOS  OUTROS.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49" y="5933891"/>
            <a:ext cx="91643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O  LUGAR  MAIS  HUMILDE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MAIS   MODESTO;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55776" y="116632"/>
            <a:ext cx="4320480" cy="68553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APLICAÇÃO: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0398" y="5918502"/>
            <a:ext cx="91643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SABERÁ  DAR-VOS  UM  MAIS  ELEVADO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CÉU,  SE  O  MERECERDES.</a:t>
            </a:r>
          </a:p>
        </p:txBody>
      </p:sp>
    </p:spTree>
    <p:extLst>
      <p:ext uri="{BB962C8B-B14F-4D97-AF65-F5344CB8AC3E}">
        <p14:creationId xmlns:p14="http://schemas.microsoft.com/office/powerpoint/2010/main" val="18705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7569656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7000" t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6" y="116632"/>
            <a:ext cx="8208912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839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DOS  DISCÍPULOS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JESUS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68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É  O  MAIOR  NO  REINO  DOS  CÉUS?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3438" y="6237312"/>
            <a:ext cx="451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18:01  a  05)</a:t>
            </a:r>
          </a:p>
        </p:txBody>
      </p:sp>
    </p:spTree>
    <p:extLst>
      <p:ext uri="{BB962C8B-B14F-4D97-AF65-F5344CB8AC3E}">
        <p14:creationId xmlns:p14="http://schemas.microsoft.com/office/powerpoint/2010/main" val="39459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9512" y="404664"/>
            <a:ext cx="4320480" cy="122413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839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RESPOSTA  DE  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5470" y="5445224"/>
            <a:ext cx="9159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DIGO-VOS,  QUE,  SE  NÃO  TORNARDES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QUAIS  CRIANÇAS,  NÃO  ENTRAREIS  NO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REINO  DOS  CÉUS.</a:t>
            </a:r>
          </a:p>
        </p:txBody>
      </p:sp>
    </p:spTree>
    <p:extLst>
      <p:ext uri="{BB962C8B-B14F-4D97-AF65-F5344CB8AC3E}">
        <p14:creationId xmlns:p14="http://schemas.microsoft.com/office/powerpoint/2010/main" val="10348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116632"/>
            <a:ext cx="6768752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839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RECURSO  DIDÁTICO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" y="3068960"/>
            <a:ext cx="3995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UTILIZADO  POR  JESUS:  UMA  CRIANÇA.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82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SIMBOLIZA  A  SIMPLICIDADE  E  PUREZA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CORAÇÃO.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6544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ESSAS  CARACTERÍSTICAS,  ALCANÇAREMOS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DOS  CÉUS.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CULTIVA  PRETENSÕES  DE  SUPERIORIDADE  OU  INFALIBILIDADE.</a:t>
            </a:r>
          </a:p>
        </p:txBody>
      </p:sp>
    </p:spTree>
    <p:extLst>
      <p:ext uri="{BB962C8B-B14F-4D97-AF65-F5344CB8AC3E}">
        <p14:creationId xmlns:p14="http://schemas.microsoft.com/office/powerpoint/2010/main" val="9484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88640"/>
            <a:ext cx="7272808" cy="43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PEDIDO  DE  UMA  MÃE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7028" y="5520714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PEÇO-TE  QUE  ESTES  MEUS  DOIS  FILHOS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TENHAM  ASSENTO  NO  TEU  REINO,  UM  À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TUA  DIREITA  E  O  OUTRO  À  TUA  ESQUERDA.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3438" y="6309320"/>
            <a:ext cx="447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20:20  a  28)</a:t>
            </a:r>
          </a:p>
        </p:txBody>
      </p:sp>
    </p:spTree>
    <p:extLst>
      <p:ext uri="{BB962C8B-B14F-4D97-AF65-F5344CB8AC3E}">
        <p14:creationId xmlns:p14="http://schemas.microsoft.com/office/powerpoint/2010/main" val="4719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903" y="6133365"/>
            <a:ext cx="9124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CABE  A  MIM  VO-LO  CONCEDER;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QUISER  SER  O  PRIMEIRO,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 VOSSO  ESCRAVO.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27784" y="260648"/>
            <a:ext cx="4104456" cy="307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RESPOSTA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96544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ISSO  SERÁ  PARA  AQUELE  A  QUEM  MEU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  O  TEM  PREPARADO.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96544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QUISER  TORNAR-SE  O  MAIOR,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 VOSSO  SERVO;</a:t>
            </a:r>
          </a:p>
        </p:txBody>
      </p:sp>
    </p:spTree>
    <p:extLst>
      <p:ext uri="{BB962C8B-B14F-4D97-AF65-F5344CB8AC3E}">
        <p14:creationId xmlns:p14="http://schemas.microsoft.com/office/powerpoint/2010/main" val="19625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9" grpId="0"/>
      <p:bldP spid="10" grpId="0"/>
      <p:bldP spid="10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476672"/>
            <a:ext cx="6120680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025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COMO  SER  O  MAIOR?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165304"/>
            <a:ext cx="915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O  MAIOR  NO  MUNDO  ESPIRITUAL.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27757" y="4869160"/>
            <a:ext cx="2215670" cy="699230"/>
          </a:xfrm>
          <a:prstGeom prst="rect">
            <a:avLst/>
          </a:prstGeom>
        </p:spPr>
        <p:txBody>
          <a:bodyPr wrap="none">
            <a:spAutoFit/>
            <a:scene3d>
              <a:camera prst="perspective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PEQUENO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10910" y="3868306"/>
            <a:ext cx="1524263" cy="784830"/>
          </a:xfrm>
          <a:prstGeom prst="rect">
            <a:avLst/>
          </a:prstGeom>
        </p:spPr>
        <p:txBody>
          <a:bodyPr wrap="none">
            <a:sp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SERVO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144396" y="4291310"/>
            <a:ext cx="2057293" cy="784830"/>
          </a:xfrm>
          <a:prstGeom prst="rect">
            <a:avLst/>
          </a:prstGeom>
        </p:spPr>
        <p:txBody>
          <a:bodyPr wrap="none">
            <a:spAutoFit/>
            <a:scene3d>
              <a:camera prst="perspective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ESCRAVO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9572" y="481548"/>
            <a:ext cx="7704856" cy="3600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NA  TERRA  SE  FIZER:</a:t>
            </a:r>
          </a:p>
        </p:txBody>
      </p:sp>
    </p:spTree>
    <p:extLst>
      <p:ext uri="{BB962C8B-B14F-4D97-AF65-F5344CB8AC3E}">
        <p14:creationId xmlns:p14="http://schemas.microsoft.com/office/powerpoint/2010/main" val="39308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404665"/>
            <a:ext cx="6264696" cy="36003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355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QUEM  SE  ELEVAR: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165304"/>
            <a:ext cx="915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HUMILHADO  NO  MUNDO  ESPIRITUAL.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06114" y="4313946"/>
            <a:ext cx="2258952" cy="699230"/>
          </a:xfrm>
          <a:prstGeom prst="rect">
            <a:avLst/>
          </a:prstGeom>
        </p:spPr>
        <p:txBody>
          <a:bodyPr wrap="none">
            <a:spAutoFit/>
            <a:scene3d>
              <a:camera prst="perspective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ORGULHO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47285" y="4869160"/>
            <a:ext cx="2832827" cy="699230"/>
          </a:xfrm>
          <a:prstGeom prst="rect">
            <a:avLst/>
          </a:prstGeom>
        </p:spPr>
        <p:txBody>
          <a:bodyPr wrap="none">
            <a:sp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ARROGÂNCIA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0157" y="3861048"/>
            <a:ext cx="1885774" cy="699230"/>
          </a:xfrm>
          <a:prstGeom prst="rect">
            <a:avLst/>
          </a:prstGeom>
        </p:spPr>
        <p:txBody>
          <a:bodyPr wrap="none">
            <a:spAutoFit/>
            <a:scene3d>
              <a:camera prst="perspective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VAIDADE</a:t>
            </a:r>
          </a:p>
        </p:txBody>
      </p:sp>
    </p:spTree>
    <p:extLst>
      <p:ext uri="{BB962C8B-B14F-4D97-AF65-F5344CB8AC3E}">
        <p14:creationId xmlns:p14="http://schemas.microsoft.com/office/powerpoint/2010/main" val="38677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35696" y="144766"/>
            <a:ext cx="4824536" cy="6206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CONVITE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2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FEITO  A  JESUS  PARA  JANTAR  NA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CASA  DE  UM  FARISEU: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560" y="5500672"/>
            <a:ext cx="9103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NOTANDO  QUE  OS  CONVIDADOS  ESCOLHIAM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PRIMEIROS  LUGARES,  O  MESTRE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NARRA  UMA  PARÁBOLA.</a:t>
            </a:r>
          </a:p>
        </p:txBody>
      </p:sp>
    </p:spTree>
    <p:extLst>
      <p:ext uri="{BB962C8B-B14F-4D97-AF65-F5344CB8AC3E}">
        <p14:creationId xmlns:p14="http://schemas.microsoft.com/office/powerpoint/2010/main" val="24150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2131</TotalTime>
  <Words>458</Words>
  <Application>Microsoft Office PowerPoint</Application>
  <PresentationFormat>Apresentação na tela (4:3)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165</cp:revision>
  <dcterms:created xsi:type="dcterms:W3CDTF">2013-07-08T17:56:35Z</dcterms:created>
  <dcterms:modified xsi:type="dcterms:W3CDTF">2018-06-14T14:31:35Z</dcterms:modified>
</cp:coreProperties>
</file>