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3" r:id="rId3"/>
    <p:sldId id="258" r:id="rId4"/>
    <p:sldId id="274" r:id="rId5"/>
    <p:sldId id="277" r:id="rId6"/>
    <p:sldId id="283" r:id="rId7"/>
    <p:sldId id="284" r:id="rId8"/>
    <p:sldId id="279" r:id="rId9"/>
    <p:sldId id="281" r:id="rId10"/>
    <p:sldId id="275" r:id="rId11"/>
    <p:sldId id="285" r:id="rId12"/>
    <p:sldId id="265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6699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8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852936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POBRES  DE  ESPÍRITO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628800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VII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293096"/>
            <a:ext cx="51480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SE  DEVE  ENTENDER  POR  POBRES  DE  ESPÍRITO</a:t>
            </a:r>
          </a:p>
        </p:txBody>
      </p:sp>
    </p:spTree>
    <p:extLst>
      <p:ext uri="{BB962C8B-B14F-4D97-AF65-F5344CB8AC3E}">
        <p14:creationId xmlns:p14="http://schemas.microsoft.com/office/powerpoint/2010/main" val="25041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8" y="116632"/>
            <a:ext cx="7848872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659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ENTRADA  NO  REINO  DOS  CÉUS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17308" y="3573016"/>
            <a:ext cx="48533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NINGUÉM  É  CONCEDIDA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ENTRADA  NESTE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REINO  SEM  A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SIMPLICIDADE  DE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CORAÇÃO  E  A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HUMILDADE  DE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43808" y="1916832"/>
            <a:ext cx="2687841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4536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CONDIÇÃO:</a:t>
            </a:r>
          </a:p>
        </p:txBody>
      </p:sp>
    </p:spTree>
    <p:extLst>
      <p:ext uri="{BB962C8B-B14F-4D97-AF65-F5344CB8AC3E}">
        <p14:creationId xmlns:p14="http://schemas.microsoft.com/office/powerpoint/2010/main" val="167203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88368577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7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3528" y="188640"/>
            <a:ext cx="8505564" cy="9361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802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PRIMEIRA  ORIENTAÇÃO  DE  JESUS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2" y="544522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SERMÃO  DA  MONTANHA: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4194" y="5848816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POBRES  DE  ESPÍRITO,  POIS  QUE  DELES  É  O  REINO  DOS  CÉUS.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381328"/>
            <a:ext cx="4113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 5:3)</a:t>
            </a:r>
          </a:p>
        </p:txBody>
      </p:sp>
    </p:spTree>
    <p:extLst>
      <p:ext uri="{BB962C8B-B14F-4D97-AF65-F5344CB8AC3E}">
        <p14:creationId xmlns:p14="http://schemas.microsoft.com/office/powerpoint/2010/main" val="17106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12538" y="116632"/>
            <a:ext cx="7087854" cy="6671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POBRES  DE  ESPÍRITOS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59832" y="4437112"/>
            <a:ext cx="2844317" cy="6171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SÃO: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6021288"/>
            <a:ext cx="9121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FRACOS  DE  INTELIGÊNCIA,  OS  SEM  CULTURA.</a:t>
            </a:r>
          </a:p>
        </p:txBody>
      </p:sp>
    </p:spTree>
    <p:extLst>
      <p:ext uri="{BB962C8B-B14F-4D97-AF65-F5344CB8AC3E}">
        <p14:creationId xmlns:p14="http://schemas.microsoft.com/office/powerpoint/2010/main" val="17168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12538" y="116632"/>
            <a:ext cx="7087854" cy="6671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POBRES  DE  ESPÍRITOS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59575" y="5013176"/>
            <a:ext cx="2193778" cy="62561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4195" y="5956766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HUMILDES,  OS  RICOS  EM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QUALIDADES  MORAIS.</a:t>
            </a:r>
          </a:p>
        </p:txBody>
      </p:sp>
    </p:spTree>
    <p:extLst>
      <p:ext uri="{BB962C8B-B14F-4D97-AF65-F5344CB8AC3E}">
        <p14:creationId xmlns:p14="http://schemas.microsoft.com/office/powerpoint/2010/main" val="360090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915815" y="237452"/>
            <a:ext cx="3913551" cy="5992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HUMILDE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7" y="2557353"/>
            <a:ext cx="512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ALGUMAS  CARACTERÍSTICAS: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733256"/>
            <a:ext cx="906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SENSÍVEL  AOS  ENSINOS  ESPIRITUAIS.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3" y="5661248"/>
            <a:ext cx="912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SUBMISSO  ÀS  LEIS  DE  DEUS.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733256"/>
            <a:ext cx="912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ALIMENTA  VAIDADES  E  GRANDEZAS.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7767" y="5733256"/>
            <a:ext cx="918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JULGA  SUPERIOR.  </a:t>
            </a:r>
          </a:p>
        </p:txBody>
      </p:sp>
    </p:spTree>
    <p:extLst>
      <p:ext uri="{BB962C8B-B14F-4D97-AF65-F5344CB8AC3E}">
        <p14:creationId xmlns:p14="http://schemas.microsoft.com/office/powerpoint/2010/main" val="38404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332656"/>
            <a:ext cx="7344816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24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  MORAL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04048" y="2348880"/>
            <a:ext cx="3240360" cy="36004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05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HUMILDADE: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04153" y="3861048"/>
            <a:ext cx="4559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  DE  SUBMISSÃO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DEUS.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83341" y="3861048"/>
            <a:ext cx="4560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APROXIMA  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CRIATURA  DE  DEUS.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49388" y="3429000"/>
            <a:ext cx="4594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5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FACILITA  A  ACEITAÇÃO  DO  MUNDO  ESPIRITUAL </a:t>
            </a:r>
          </a:p>
          <a:p>
            <a:pPr algn="ctr"/>
            <a:r>
              <a:rPr lang="pt-BR" sz="265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DA  EXISTÊNCIA</a:t>
            </a:r>
          </a:p>
          <a:p>
            <a:pPr algn="ctr"/>
            <a:r>
              <a:rPr lang="pt-BR" sz="265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DIVINA.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97586" y="3861048"/>
            <a:ext cx="454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FACULTA  A  ENTRADA  NO  REINO  DOS  CÉUS.</a:t>
            </a:r>
          </a:p>
        </p:txBody>
      </p:sp>
    </p:spTree>
    <p:extLst>
      <p:ext uri="{BB962C8B-B14F-4D97-AF65-F5344CB8AC3E}">
        <p14:creationId xmlns:p14="http://schemas.microsoft.com/office/powerpoint/2010/main" val="152057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3528" y="548680"/>
            <a:ext cx="4392488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24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ORGULHOSO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3" y="2810981"/>
            <a:ext cx="4522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ALGUMAS  CARACTERÍSTICAS: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09" y="6074132"/>
            <a:ext cx="912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POSSUI  ALTO  CONCEITO  DE  SI  PRÓPRIO.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4194" y="6002124"/>
            <a:ext cx="912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ACREDITA  SER  SUPERIOR  A  TUDO.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877272"/>
            <a:ext cx="912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CONCENTRA  O  SEU  OLHAR  SOBRE  SI  MESMO.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683" y="5661248"/>
            <a:ext cx="9121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CONSIDERA  AS  COISAS  DIVINAS  INDIGNAS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SUA  ATENÇÃO.</a:t>
            </a:r>
          </a:p>
        </p:txBody>
      </p:sp>
    </p:spTree>
    <p:extLst>
      <p:ext uri="{BB962C8B-B14F-4D97-AF65-F5344CB8AC3E}">
        <p14:creationId xmlns:p14="http://schemas.microsoft.com/office/powerpoint/2010/main" val="19773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995936" y="332656"/>
            <a:ext cx="4824536" cy="122413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24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  MORAL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92080" y="2708920"/>
            <a:ext cx="2736304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ORGULHO: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382" y="6021288"/>
            <a:ext cx="906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REVOLTA  CONTRA  DEUS.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949280"/>
            <a:ext cx="912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AFASTA  O  HOMEM  DE  DEUS.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661248"/>
            <a:ext cx="9121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IMPEDE  A  ACEITAÇÃO  DO  MUNDO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ESPIRITUAL  E  DA  EXISTÊNCIA  DIVINA.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949280"/>
            <a:ext cx="912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IMPEDE  A  ENTRADA  NO  REINO  DOS  CÉUS.</a:t>
            </a:r>
          </a:p>
        </p:txBody>
      </p:sp>
    </p:spTree>
    <p:extLst>
      <p:ext uri="{BB962C8B-B14F-4D97-AF65-F5344CB8AC3E}">
        <p14:creationId xmlns:p14="http://schemas.microsoft.com/office/powerpoint/2010/main" val="24979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4195" y="116632"/>
            <a:ext cx="9123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DEVEMOS  ENTENDER  POR  “REINO  DOS  CÉUS”?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79912" y="2348880"/>
            <a:ext cx="52200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  ESTADO  DE  PAZ  E  FELICIDADE  ESPIRITUAL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USUFRUEM  AQUELES  QUE  CONQUISTARAM  A  SIMPLICIDADE  DE  CORAÇÃO  E  HUMILDADE.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707903" y="2492896"/>
            <a:ext cx="543609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ESSAS  VIRTUDES   POSSIBILITAM  A  ENTRADA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MUNDOS  ESPIRITUAIS SUPERIORES.</a:t>
            </a:r>
          </a:p>
        </p:txBody>
      </p:sp>
    </p:spTree>
    <p:extLst>
      <p:ext uri="{BB962C8B-B14F-4D97-AF65-F5344CB8AC3E}">
        <p14:creationId xmlns:p14="http://schemas.microsoft.com/office/powerpoint/2010/main" val="26780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1235</TotalTime>
  <Words>316</Words>
  <Application>Microsoft Office PowerPoint</Application>
  <PresentationFormat>Apresentação na tela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81</cp:revision>
  <dcterms:created xsi:type="dcterms:W3CDTF">2013-07-08T17:56:35Z</dcterms:created>
  <dcterms:modified xsi:type="dcterms:W3CDTF">2018-06-14T14:23:18Z</dcterms:modified>
</cp:coreProperties>
</file>