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3" r:id="rId3"/>
    <p:sldId id="286" r:id="rId4"/>
    <p:sldId id="313" r:id="rId5"/>
    <p:sldId id="305" r:id="rId6"/>
    <p:sldId id="306" r:id="rId7"/>
    <p:sldId id="307" r:id="rId8"/>
    <p:sldId id="308" r:id="rId9"/>
    <p:sldId id="312" r:id="rId10"/>
    <p:sldId id="310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429000"/>
            <a:ext cx="514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93889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60440" y="4581128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ADVENTO  DO  ESPÍRITO  DE  VERDADE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332656"/>
            <a:ext cx="4536504" cy="5810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MENSAGENS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933056"/>
            <a:ext cx="606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DESTAQUES: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SEIS  INSTRUÇÕES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772816"/>
            <a:ext cx="608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AUTOR: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DE  VERDADE  JESUS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772" y="6381328"/>
            <a:ext cx="607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(PARIS  –  1861)</a:t>
            </a:r>
          </a:p>
        </p:txBody>
      </p:sp>
    </p:spTree>
    <p:extLst>
      <p:ext uri="{BB962C8B-B14F-4D97-AF65-F5344CB8AC3E}">
        <p14:creationId xmlns:p14="http://schemas.microsoft.com/office/powerpoint/2010/main" val="2105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</a:extLst>
          </a:blip>
          <a:srcRect/>
          <a:stretch>
            <a:fillRect l="-6000" t="-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331640" y="44624"/>
            <a:ext cx="662473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PRIMEIRA 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" y="5428381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VENHO  COMO  OUTRORA   AOS  TRANSVIADOS  FILHOS  DE  ISRAEL,  TRAZER-VOS  A  VERDADE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DISSIPAR  AS  TREVAS.  </a:t>
            </a:r>
          </a:p>
        </p:txBody>
      </p:sp>
    </p:spTree>
    <p:extLst>
      <p:ext uri="{BB962C8B-B14F-4D97-AF65-F5344CB8AC3E}">
        <p14:creationId xmlns:p14="http://schemas.microsoft.com/office/powerpoint/2010/main" val="13289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-16776" y="260648"/>
            <a:ext cx="4804799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38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SEGUNDA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5674022"/>
            <a:ext cx="91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ESPÍRITAS!  AMAI-VOS,  ESTE  O  PRIMEIRO  MANDAMENTO;  INSTRUÍ-VOS,  ESTE  O  SEGUNDO.  </a:t>
            </a:r>
          </a:p>
        </p:txBody>
      </p:sp>
    </p:spTree>
    <p:extLst>
      <p:ext uri="{BB962C8B-B14F-4D97-AF65-F5344CB8AC3E}">
        <p14:creationId xmlns:p14="http://schemas.microsoft.com/office/powerpoint/2010/main" val="38564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115616" y="44624"/>
            <a:ext cx="684076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TERCEIRA 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5674022"/>
            <a:ext cx="91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VENHO  INSTRUIR  E  CONSOLAR  OS  POBRES  DESERDADOS...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73216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EU,  O  JARDINEIRO  DIVINO  CULTIVO  VOSSAS  ALMAS  NO  SILÊNCIO  DOS  VOSSOS  PENSAMENTOS.</a:t>
            </a:r>
          </a:p>
        </p:txBody>
      </p:sp>
    </p:spTree>
    <p:extLst>
      <p:ext uri="{BB962C8B-B14F-4D97-AF65-F5344CB8AC3E}">
        <p14:creationId xmlns:p14="http://schemas.microsoft.com/office/powerpoint/2010/main" val="16064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339752" y="260648"/>
            <a:ext cx="4320480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992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QUARTA  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514134"/>
            <a:ext cx="91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ESTOU  CONVOSCO  E  MEU  APÓSTOLO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INSTRUI.</a:t>
            </a:r>
          </a:p>
        </p:txBody>
      </p:sp>
    </p:spTree>
    <p:extLst>
      <p:ext uri="{BB962C8B-B14F-4D97-AF65-F5344CB8AC3E}">
        <p14:creationId xmlns:p14="http://schemas.microsoft.com/office/powerpoint/2010/main" val="22197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619672" y="116632"/>
            <a:ext cx="590465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QUINTA 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5445224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  O  GRANDE  MÉDICO  DAS  ALMAS  E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VENHO  TRAZER-VOS  O  REMÉDIO  QUE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HÁ  DE  CURAR.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445224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VINDE  A  MIM  TODOS  VÓS  QUE  SOFREIS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VOS  ACHAIS  OPRIMIDOS,  E  SEREIS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ALIVIADOS  E  CONSOLADOS.</a:t>
            </a:r>
          </a:p>
        </p:txBody>
      </p:sp>
    </p:spTree>
    <p:extLst>
      <p:ext uri="{BB962C8B-B14F-4D97-AF65-F5344CB8AC3E}">
        <p14:creationId xmlns:p14="http://schemas.microsoft.com/office/powerpoint/2010/main" val="37077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691680" y="44624"/>
            <a:ext cx="583264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SEXTA 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02128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TOMAI  POR  DIVISA,  ESTAS  DUAS  PALAVRAS: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021288"/>
            <a:ext cx="91683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DEVOTAMENTO  E  ABNEGAÇÃO  E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SEREIS  FORTES.</a:t>
            </a:r>
          </a:p>
        </p:txBody>
      </p:sp>
    </p:spTree>
    <p:extLst>
      <p:ext uri="{BB962C8B-B14F-4D97-AF65-F5344CB8AC3E}">
        <p14:creationId xmlns:p14="http://schemas.microsoft.com/office/powerpoint/2010/main" val="19279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0"/>
            <a:ext cx="3779912" cy="177281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134"/>
              </a:avLst>
            </a:prstTxWarp>
            <a:spAutoFit/>
          </a:bodyPr>
          <a:lstStyle/>
          <a:p>
            <a:pPr algn="ctr"/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APELO 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DIVINO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5517232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DIRIGE  UM  SUPREMO  APELO  AOS  VOSSOS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CORAÇÕES,  POR  MEIO  DO  ESPIRITISMO.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ESCUTAI-O!</a:t>
            </a:r>
          </a:p>
        </p:txBody>
      </p:sp>
    </p:spTree>
    <p:extLst>
      <p:ext uri="{BB962C8B-B14F-4D97-AF65-F5344CB8AC3E}">
        <p14:creationId xmlns:p14="http://schemas.microsoft.com/office/powerpoint/2010/main" val="2038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1625</TotalTime>
  <Words>212</Words>
  <Application>Microsoft Office PowerPoint</Application>
  <PresentationFormat>Apresentação na tela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99</cp:revision>
  <dcterms:created xsi:type="dcterms:W3CDTF">2013-07-08T17:56:35Z</dcterms:created>
  <dcterms:modified xsi:type="dcterms:W3CDTF">2018-06-14T14:21:06Z</dcterms:modified>
</cp:coreProperties>
</file>