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3" r:id="rId3"/>
    <p:sldId id="286" r:id="rId4"/>
    <p:sldId id="304" r:id="rId5"/>
    <p:sldId id="306" r:id="rId6"/>
    <p:sldId id="303" r:id="rId7"/>
    <p:sldId id="292" r:id="rId8"/>
    <p:sldId id="290" r:id="rId9"/>
    <p:sldId id="296" r:id="rId10"/>
    <p:sldId id="301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572" y="-56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06/05/2018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9.jpeg"/><Relationship Id="rId5" Type="http://schemas.openxmlformats.org/officeDocument/2006/relationships/image" Target="../media/image7.jpe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5936" y="3429000"/>
            <a:ext cx="5142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CRISTO  CONSOLADOR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938898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581128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CONSOLADOR  PROMETIDO</a:t>
            </a:r>
          </a:p>
        </p:txBody>
      </p:sp>
    </p:spTree>
    <p:extLst>
      <p:ext uri="{BB962C8B-B14F-4D97-AF65-F5344CB8AC3E}">
        <p14:creationId xmlns:p14="http://schemas.microsoft.com/office/powerpoint/2010/main" xmlns="" val="250417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7156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  MAIS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DIFÍCIL.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CAUSOU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6857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bright="16000" contrast="-10000"/>
                    </a14:imgEffect>
                  </a14:imgLayer>
                </a14:imgProps>
              </a:ext>
            </a:extLst>
          </a:blip>
          <a:srcRect/>
          <a:stretch>
            <a:fillRect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260648"/>
            <a:ext cx="7560840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PROMESSA  DO  CRISTO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60652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ME  AMAIS  GUARDAI  OS  MEUS  MANDAMENTOS;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7" y="561624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EU  ROGAREI  A  MEU  PAI  E  ELE  VOS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ENVIARÁ  OUTRO  CONSOLADOR;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34772" y="6093296"/>
            <a:ext cx="64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João,   14:15  a  17  e  26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7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bright="20000" contrast="-10000"/>
                    </a14:imgEffect>
                  </a14:imgLayer>
                </a14:imgProps>
              </a:ext>
            </a:extLst>
          </a:blip>
          <a:srcRect/>
          <a:stretch>
            <a:fillRect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21280" y="609329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MAS,  VÓS  CONHECÊ-LO-EIS.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24506" y="188640"/>
            <a:ext cx="7735926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PROMESSA  DO  CRISTO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-20150" y="5258524"/>
            <a:ext cx="9121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CONSOLADOR  VOS  ENSINARÁ  TODAS</a:t>
            </a:r>
          </a:p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COISAS  E  VOS  FARÁ  RECORDAR  </a:t>
            </a:r>
          </a:p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O  QUE  VOS  TENHO  DITO.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-30578" y="5330532"/>
            <a:ext cx="91134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DE  VERDADE,  QUE  O  MUNDO</a:t>
            </a:r>
          </a:p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PODIA  RECEBER,  PORQUE  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</a:t>
            </a:r>
            <a:endParaRPr lang="pt-BR" sz="27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VIA  E  NÃO  O  CONHECIA.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8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5" grpId="0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6514" y="99467"/>
            <a:ext cx="7735926" cy="95326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05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EXPLICAÇÕES  DE  KARDEC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39164" y="3789040"/>
            <a:ext cx="6084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DE  VERDADE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CONSOLADOR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44008" y="2503070"/>
            <a:ext cx="2736304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7372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SOBRE: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8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899593" y="0"/>
            <a:ext cx="7416824" cy="6926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ESPÍRITO  DE  VERDADE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461" y="600212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JESUS  E  OS  ESPÍRITOS  SEUS  AUXILIARES.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3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5493">
            <a:off x="2885661" y="2089691"/>
            <a:ext cx="3729000" cy="4815474"/>
          </a:xfrm>
          <a:prstGeom prst="rect">
            <a:avLst/>
          </a:prstGeom>
          <a:scene3d>
            <a:camera prst="isometricTopUp"/>
            <a:lightRig rig="threePt" dir="t"/>
          </a:scene3d>
          <a:sp3d extrusionH="330200" contourW="6350"/>
        </p:spPr>
      </p:pic>
      <p:sp>
        <p:nvSpPr>
          <p:cNvPr id="12" name="CaixaDeTexto 11"/>
          <p:cNvSpPr txBox="1"/>
          <p:nvPr/>
        </p:nvSpPr>
        <p:spPr>
          <a:xfrm>
            <a:off x="1835696" y="0"/>
            <a:ext cx="5694000" cy="112474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CONSOLADOR  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59632" y="6093296"/>
            <a:ext cx="6732240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054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ESPIRITISMO!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5401">
            <a:off x="2844307" y="1950085"/>
            <a:ext cx="3536368" cy="4774998"/>
          </a:xfrm>
          <a:prstGeom prst="rect">
            <a:avLst/>
          </a:prstGeom>
          <a:scene3d>
            <a:camera prst="isometricTopUp"/>
            <a:lightRig rig="threePt" dir="t"/>
          </a:scene3d>
          <a:sp3d extrusionH="330200" contourW="6350"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9072">
            <a:off x="2864477" y="1693908"/>
            <a:ext cx="3496027" cy="4712390"/>
          </a:xfrm>
          <a:prstGeom prst="rect">
            <a:avLst/>
          </a:prstGeom>
          <a:scene3d>
            <a:camera prst="isometricTopUp"/>
            <a:lightRig rig="threePt" dir="t"/>
          </a:scene3d>
          <a:sp3d extrusionH="330200" contourW="6350"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5493">
            <a:off x="2986049" y="1430602"/>
            <a:ext cx="3528223" cy="5021352"/>
          </a:xfrm>
          <a:prstGeom prst="rect">
            <a:avLst/>
          </a:prstGeom>
          <a:scene3d>
            <a:camera prst="isometricTopUp"/>
            <a:lightRig rig="threePt" dir="t"/>
          </a:scene3d>
          <a:sp3d extrusionH="330200" contourW="6350"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5493">
            <a:off x="2927607" y="1132431"/>
            <a:ext cx="3816424" cy="4941664"/>
          </a:xfrm>
          <a:prstGeom prst="rect">
            <a:avLst/>
          </a:prstGeom>
          <a:scene3d>
            <a:camera prst="isometricTopUp"/>
            <a:lightRig rig="threePt" dir="t"/>
          </a:scene3d>
          <a:sp3d extrusionH="330200" contourW="6350"/>
        </p:spPr>
      </p:pic>
    </p:spTree>
    <p:extLst>
      <p:ext uri="{BB962C8B-B14F-4D97-AF65-F5344CB8AC3E}">
        <p14:creationId xmlns:p14="http://schemas.microsoft.com/office/powerpoint/2010/main" xmlns="" val="23011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017" y="3386239"/>
            <a:ext cx="1078258" cy="1455923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4428" y="3140968"/>
            <a:ext cx="1121036" cy="144765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434510"/>
            <a:ext cx="1066792" cy="1458525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146" y="4437112"/>
            <a:ext cx="1030630" cy="1466788"/>
          </a:xfrm>
          <a:prstGeom prst="rect">
            <a:avLst/>
          </a:prstGeom>
          <a:scene3d>
            <a:camera prst="isometricOffAxis1Right">
              <a:rot lat="780000" lon="20039998" rev="0"/>
            </a:camera>
            <a:lightRig rig="threePt" dir="t"/>
          </a:scene3d>
          <a:sp3d extrusionH="254000" contourW="6350"/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437112"/>
            <a:ext cx="1080120" cy="1455923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sp>
        <p:nvSpPr>
          <p:cNvPr id="21" name="CaixaDeTexto 20"/>
          <p:cNvSpPr txBox="1"/>
          <p:nvPr/>
        </p:nvSpPr>
        <p:spPr>
          <a:xfrm>
            <a:off x="467544" y="260648"/>
            <a:ext cx="5328592" cy="158417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2021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ALGUMAS  CARACTERÍSTICAS</a:t>
            </a:r>
          </a:p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ESPIRITISMO: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-6927" y="580526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PRESIDE  O  SEU  ADVENTO  O  ESPÍRITO  DE  VERDADE  -  O  CRISTO.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0" y="5805265"/>
            <a:ext cx="9130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VEM  NA  ÉPOCA  PREDITA,  CUMPRIR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PROMESSA  DE  JESUS.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6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7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260648"/>
            <a:ext cx="7992888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198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ENSINAMENTOS  DO  ESPIRITISMO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0148" y="2780928"/>
            <a:ext cx="5158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ESCLARECEM: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ONDE  VIEMOS,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PARA  ONDE  VAMOS,  PORQUE  ESTAMOS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TERRA.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3573016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ABRANGEM  TODAS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COISAS.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582614"/>
            <a:ext cx="54371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PROMOVEM  A  CONSOLAÇÃO:  PARA  TODOS  OS  SOFRIMENTOS  HÁ  UMA  CAUSA  JUSTA  E  FIM  ÚTIL.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2123728" y="188640"/>
            <a:ext cx="5544616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0" y="577872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ATRAI  PARA  OS  VERDADEIROS  PRINCÍPIOS    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LEI  DE  DEUS.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3919" y="472514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REALIZA  O  QUE  JESUS  DISSE  DO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CONSOLADOR  PROMETIDO:  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80526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PROMOVE  O  CONHECIMENTO  DAS  COISAS.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80526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CONSOLA  PELA  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  E  PELA  ESPERANÇA.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1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1310</TotalTime>
  <Words>263</Words>
  <Application>Microsoft Office PowerPoint</Application>
  <PresentationFormat>Apresentação na tela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1_blank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94</cp:revision>
  <dcterms:created xsi:type="dcterms:W3CDTF">2013-07-08T17:56:35Z</dcterms:created>
  <dcterms:modified xsi:type="dcterms:W3CDTF">2018-05-06T23:33:44Z</dcterms:modified>
</cp:coreProperties>
</file>