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3" r:id="rId3"/>
    <p:sldId id="258" r:id="rId4"/>
    <p:sldId id="275" r:id="rId5"/>
    <p:sldId id="266" r:id="rId6"/>
    <p:sldId id="277" r:id="rId7"/>
    <p:sldId id="280" r:id="rId8"/>
    <p:sldId id="281" r:id="rId9"/>
    <p:sldId id="267" r:id="rId10"/>
    <p:sldId id="285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99FF66"/>
    <a:srgbClr val="CCFF66"/>
    <a:srgbClr val="99FFCC"/>
    <a:srgbClr val="66FFFF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429000"/>
            <a:ext cx="514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CRISTO  CONSOLADOR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93889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581128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JUGO  LEVE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57160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t="-15000" r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83768" y="188640"/>
            <a:ext cx="432048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CONVITE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883" y="525047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VINDE  A  MIM,  TODOS  VÓS  QUE  ESTAIS  AFLITOS  E  SOBRECARREGADOS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VOS  ALIVIAREI.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8883" y="569910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TOMAI  SOBRE  VÓS  O  MEU  JUGO  E  ACHAREIS  REPOUSO  PARA  VOSSAS  ALMAS;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341" y="571525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SUAVE  É  O  MEU  JUGO  E  LEVE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MEU  FARDO.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99792" y="6093296"/>
            <a:ext cx="64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 11:28  a  30</a:t>
            </a:r>
          </a:p>
        </p:txBody>
      </p:sp>
    </p:spTree>
    <p:extLst>
      <p:ext uri="{BB962C8B-B14F-4D97-AF65-F5344CB8AC3E}">
        <p14:creationId xmlns:p14="http://schemas.microsoft.com/office/powerpoint/2010/main" val="1710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6000" t="-15000" r="-1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188640"/>
            <a:ext cx="532859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CONVIDADOS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99550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TODOS,  SEM  EXCEÇÃO.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78006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ESPECIFICAMENTE  OS  SOBRECARREGADOS  E  AFLITOS.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40341" y="4941168"/>
            <a:ext cx="2232247" cy="51276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100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SÃO:</a:t>
            </a:r>
          </a:p>
        </p:txBody>
      </p:sp>
    </p:spTree>
    <p:extLst>
      <p:ext uri="{BB962C8B-B14F-4D97-AF65-F5344CB8AC3E}">
        <p14:creationId xmlns:p14="http://schemas.microsoft.com/office/powerpoint/2010/main" val="26658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0"/>
                    </a14:imgEffect>
                  </a14:imgLayer>
                </a14:imgProps>
              </a:ext>
            </a:extLst>
          </a:blip>
          <a:srcRect/>
          <a:stretch>
            <a:fillRect l="-4000"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26621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JESUS  PROMETE  O  ALÍVIO  E  NÃO  A  CURA  DOS  SOFRIMENTOS?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497" y="5544584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SENDO  OS  SOFRIMENTOS  CONSEQUÊNCIAS  DOS  NOSSOS  MAUS  PROCEDIMENTOS  NO  PASSADO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NO  PRESENTE,  A  CURA  COMPETE  A  NÓS.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4497" y="5744639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DE  JESUS  NOS  FORNECE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MEIOS  PARA  SUPERÁ-LOS.</a:t>
            </a:r>
          </a:p>
        </p:txBody>
      </p:sp>
    </p:spTree>
    <p:extLst>
      <p:ext uri="{BB962C8B-B14F-4D97-AF65-F5344CB8AC3E}">
        <p14:creationId xmlns:p14="http://schemas.microsoft.com/office/powerpoint/2010/main" val="3262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188640"/>
            <a:ext cx="8100391" cy="7200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56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LIBERTAÇÃO  DOS  SOFRIMENTOS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4048" y="2564904"/>
            <a:ext cx="3744416" cy="50405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DAR-SE-Á  COM: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94683" y="3645024"/>
            <a:ext cx="4549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REFORMA  ÍNTIMA,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BASE  NA  VIVÊNCIA  DOS  ENSINOS  DE   JESUS.</a:t>
            </a:r>
          </a:p>
        </p:txBody>
      </p:sp>
    </p:spTree>
    <p:extLst>
      <p:ext uri="{BB962C8B-B14F-4D97-AF65-F5344CB8AC3E}">
        <p14:creationId xmlns:p14="http://schemas.microsoft.com/office/powerpoint/2010/main" val="4209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4572000" y="34290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FÉ  NO  FUTURO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NA  CONFIANÇA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JUSTIÇA  DEUS.</a:t>
            </a:r>
          </a:p>
          <a:p>
            <a:pPr algn="ctr"/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44008" y="2636912"/>
            <a:ext cx="4248472" cy="43204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ENCONTRAREMOS:</a:t>
            </a:r>
            <a:endParaRPr lang="pt-BR" sz="3000" b="1" dirty="0">
              <a:solidFill>
                <a:srgbClr val="00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95736" y="0"/>
            <a:ext cx="4896544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  CONSOLAÇÃO</a:t>
            </a:r>
          </a:p>
        </p:txBody>
      </p:sp>
    </p:spTree>
    <p:extLst>
      <p:ext uri="{BB962C8B-B14F-4D97-AF65-F5344CB8AC3E}">
        <p14:creationId xmlns:p14="http://schemas.microsoft.com/office/powerpoint/2010/main" val="25822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16632"/>
            <a:ext cx="9144000" cy="93610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915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CONDIÇÃO  PARA  A  CONSOLAÇÃO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COM  O  CRISTO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602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OBSERVÂNCIA  DA  LEI  DE  AMOR  E  CARIDADE  POR  ELE  ENSINADA.</a:t>
            </a:r>
          </a:p>
        </p:txBody>
      </p:sp>
    </p:spTree>
    <p:extLst>
      <p:ext uri="{BB962C8B-B14F-4D97-AF65-F5344CB8AC3E}">
        <p14:creationId xmlns:p14="http://schemas.microsoft.com/office/powerpoint/2010/main" val="42010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7744" y="188640"/>
            <a:ext cx="4608512" cy="5847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2348880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REPOUSO:</a:t>
            </a:r>
            <a:r>
              <a:rPr lang="pt-BR" sz="2600" b="1" dirty="0">
                <a:solidFill>
                  <a:srgbClr val="99FF33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ALÍVIO  E  CONSOLO  DECORRENTES  DA  NOSSA  REFORMA  ÍNTIMA  E  AJUDA  AO  PRÓXIMO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OCIOSIDADE  E  IMPRODUTIVIDADE.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26876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“REPOUSO  PARA  VOSSAS  ALMAS”</a:t>
            </a:r>
          </a:p>
        </p:txBody>
      </p:sp>
    </p:spTree>
    <p:extLst>
      <p:ext uri="{BB962C8B-B14F-4D97-AF65-F5344CB8AC3E}">
        <p14:creationId xmlns:p14="http://schemas.microsoft.com/office/powerpoint/2010/main" val="41281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260648"/>
            <a:ext cx="6545813" cy="4245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60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JUGO  E  O  FARDO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20819" y="4077072"/>
            <a:ext cx="55118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JUGO: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O  ESTUDO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OBSERVÂNCIA  DO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EVANGELHO.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1920" y="1844824"/>
            <a:ext cx="5292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“MEU  JUGO  É  SUAVE  E  LEVE  É  O  </a:t>
            </a:r>
            <a:r>
              <a:rPr lang="pt-BR" sz="29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FARDO.”</a:t>
            </a:r>
            <a:endParaRPr lang="pt-BR" sz="29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4077072"/>
            <a:ext cx="5508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FARDO: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LEVE,  POIS  CONSISTE  EM  PRATICAR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AMOR  E  A  CARIDADE.</a:t>
            </a:r>
          </a:p>
        </p:txBody>
      </p:sp>
    </p:spTree>
    <p:extLst>
      <p:ext uri="{BB962C8B-B14F-4D97-AF65-F5344CB8AC3E}">
        <p14:creationId xmlns:p14="http://schemas.microsoft.com/office/powerpoint/2010/main" val="34446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449</TotalTime>
  <Words>282</Words>
  <Application>Microsoft Office PowerPoint</Application>
  <PresentationFormat>Apresentação na tela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49</cp:revision>
  <dcterms:created xsi:type="dcterms:W3CDTF">2013-07-08T17:56:35Z</dcterms:created>
  <dcterms:modified xsi:type="dcterms:W3CDTF">2018-06-15T14:52:09Z</dcterms:modified>
</cp:coreProperties>
</file>