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3" r:id="rId2"/>
    <p:sldId id="290" r:id="rId3"/>
    <p:sldId id="324" r:id="rId4"/>
    <p:sldId id="331" r:id="rId5"/>
    <p:sldId id="330" r:id="rId6"/>
    <p:sldId id="334" r:id="rId7"/>
    <p:sldId id="336" r:id="rId8"/>
    <p:sldId id="344" r:id="rId9"/>
    <p:sldId id="337" r:id="rId10"/>
    <p:sldId id="339" r:id="rId11"/>
    <p:sldId id="340" r:id="rId12"/>
    <p:sldId id="342" r:id="rId13"/>
    <p:sldId id="26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000000"/>
    <a:srgbClr val="DDDDDD"/>
    <a:srgbClr val="EAEAEA"/>
    <a:srgbClr val="F8F8F8"/>
    <a:srgbClr val="167BEA"/>
    <a:srgbClr val="0066FF"/>
    <a:srgbClr val="A9C0DB"/>
    <a:srgbClr val="D7D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3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01604" y="2951946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AFLITOS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79488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01605" y="2780928"/>
            <a:ext cx="51508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MELANCOLIA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3100" y="3717032"/>
            <a:ext cx="51423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 VOLUNTÁRIAS.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VERDADEIRO  CILÍCIO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01605" y="5200744"/>
            <a:ext cx="51423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PÔR  TERMO  ÀS  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 DO  PRÓXIMO</a:t>
            </a:r>
          </a:p>
        </p:txBody>
      </p:sp>
    </p:spTree>
    <p:extLst>
      <p:ext uri="{BB962C8B-B14F-4D97-AF65-F5344CB8AC3E}">
        <p14:creationId xmlns:p14="http://schemas.microsoft.com/office/powerpoint/2010/main" val="25041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47664" y="116632"/>
            <a:ext cx="6048672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997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PROVAS  DO  PRÓXIMO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539" y="7647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DEVE-SE  PÔR  TERMO  ÀS  PROVAS  DO  PRÓXIMO?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539" y="592082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AGRAVAR  AS  PROVAS  PARA  TORNÁ-LAS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PROVEITOSAS.</a:t>
            </a:r>
            <a:endParaRPr lang="pt-BR" sz="2600" dirty="0"/>
          </a:p>
        </p:txBody>
      </p:sp>
      <p:sp>
        <p:nvSpPr>
          <p:cNvPr id="7" name="Retângulo 6"/>
          <p:cNvSpPr/>
          <p:nvPr/>
        </p:nvSpPr>
        <p:spPr>
          <a:xfrm>
            <a:off x="0" y="580526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ACUSAR!  É  A  JUSTIÇA  DE  DEUS.  QUE  ELA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SIGA  O  SEU  CURSO.</a:t>
            </a:r>
            <a:endParaRPr lang="pt-BR" sz="2600" dirty="0"/>
          </a:p>
        </p:txBody>
      </p:sp>
      <p:sp>
        <p:nvSpPr>
          <p:cNvPr id="8" name="Retângulo 7"/>
          <p:cNvSpPr/>
          <p:nvPr/>
        </p:nvSpPr>
        <p:spPr>
          <a:xfrm>
            <a:off x="0" y="515719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SE  D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EVE:</a:t>
            </a:r>
            <a:endParaRPr lang="pt-BR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539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DEVE-SE  PÔR  TERMO  ÀS  PROVAS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PRÓXIMO?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539" y="592082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VOU  AJUDÁ-LO?</a:t>
            </a:r>
            <a:endParaRPr lang="pt-BR" sz="2600" dirty="0"/>
          </a:p>
        </p:txBody>
      </p:sp>
      <p:sp>
        <p:nvSpPr>
          <p:cNvPr id="7" name="Retângulo 6"/>
          <p:cNvSpPr/>
          <p:nvPr/>
        </p:nvSpPr>
        <p:spPr>
          <a:xfrm>
            <a:off x="0" y="580526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SERÁ  PARA  MIM  UMA  PROVA  OU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EXPIAÇÃO  CORTAR  O   MAL?</a:t>
            </a:r>
            <a:endParaRPr lang="pt-BR" sz="2600" dirty="0"/>
          </a:p>
        </p:txBody>
      </p:sp>
      <p:sp>
        <p:nvSpPr>
          <p:cNvPr id="8" name="Retângulo 7"/>
          <p:cNvSpPr/>
          <p:nvPr/>
        </p:nvSpPr>
        <p:spPr>
          <a:xfrm>
            <a:off x="14414" y="509679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DEVE-SE  PENSAR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</a:t>
            </a:r>
            <a:endParaRPr lang="pt-BR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580526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MEIOS  POSSUO  PARA  SUAVIZAR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ESSE  SOFRIMENTO?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4017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63688" y="116632"/>
            <a:ext cx="5760640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CONSIDERAÇÃO  FINAL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3720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(Bernardino,  Espírito  protetor  –  Bordéus,  1863)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" y="3352924"/>
            <a:ext cx="6156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ESTAIS  NA  TERRA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EXPIAR.  MAS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TODOS,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DEVEIS  ESFORÇAR-VOS  POR  ABRANDAR  A  EXPIAÇÃO  DOS  SEMELHANTES,  DE  ACORDO  COM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LEI  DE  AMOR  E  CARIDADE.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831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571602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8836857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339752" y="260648"/>
            <a:ext cx="4806280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4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MELANCOLIA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645651" y="1657399"/>
            <a:ext cx="550810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QUE,  ÀS  VEZES,</a:t>
            </a:r>
          </a:p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MOTIVO  APARENTE,  </a:t>
            </a:r>
          </a:p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VAGA  TRISTEZA  SE  APODERA  DOS  NOSSOS  CORAÇÕES?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91880" y="1772816"/>
            <a:ext cx="565212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NOSSO  ESPÍRITO,  ASPIRANDO  À  FELICIDADE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À  LIBERDADE,  MAS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PRESO  AO  CORPO,  EM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VÃO  TENTA  SAIR  DELE. </a:t>
            </a:r>
            <a:endParaRPr lang="pt-BR" sz="2600" dirty="0"/>
          </a:p>
        </p:txBody>
      </p:sp>
      <p:sp>
        <p:nvSpPr>
          <p:cNvPr id="3" name="Retângulo 2"/>
          <p:cNvSpPr/>
          <p:nvPr/>
        </p:nvSpPr>
        <p:spPr>
          <a:xfrm>
            <a:off x="4607248" y="5013176"/>
            <a:ext cx="4536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(François  de  Genève  -  Bordéus)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3635896" y="1988840"/>
            <a:ext cx="55081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NÃO  CONSEGUE,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CAI  NO  DESÂNIMO  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TRISTEZA.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2787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283968" y="332656"/>
            <a:ext cx="4067944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4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MELANCOLIA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3645024"/>
            <a:ext cx="514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RESISTIR  COM  ENERGIA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ESSAS  SENSAÇÕES.</a:t>
            </a:r>
            <a:endParaRPr lang="pt-BR" sz="2700" dirty="0"/>
          </a:p>
        </p:txBody>
      </p:sp>
      <p:sp>
        <p:nvSpPr>
          <p:cNvPr id="8" name="Retângulo 7"/>
          <p:cNvSpPr/>
          <p:nvPr/>
        </p:nvSpPr>
        <p:spPr>
          <a:xfrm>
            <a:off x="3995936" y="3284984"/>
            <a:ext cx="51480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FORTE  E 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CORAJOSO  DIANTE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TRIBULAÇÕES.</a:t>
            </a:r>
            <a:endParaRPr lang="pt-BR" sz="2700" dirty="0"/>
          </a:p>
        </p:txBody>
      </p:sp>
      <p:sp>
        <p:nvSpPr>
          <p:cNvPr id="10" name="Retângulo 9"/>
          <p:cNvSpPr/>
          <p:nvPr/>
        </p:nvSpPr>
        <p:spPr>
          <a:xfrm>
            <a:off x="3995936" y="3645024"/>
            <a:ext cx="514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CUMPRIR  A  MISSÃO  QUE  DEUS  NOS  CONFIOU.</a:t>
            </a:r>
            <a:endParaRPr lang="pt-BR" sz="2700" dirty="0"/>
          </a:p>
        </p:txBody>
      </p:sp>
      <p:sp>
        <p:nvSpPr>
          <p:cNvPr id="11" name="Retângulo 10"/>
          <p:cNvSpPr/>
          <p:nvPr/>
        </p:nvSpPr>
        <p:spPr>
          <a:xfrm>
            <a:off x="4572000" y="6309320"/>
            <a:ext cx="4536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(François  de  Genève  -  Bordéus)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455120" y="1628800"/>
            <a:ext cx="5688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AGIR?</a:t>
            </a:r>
          </a:p>
        </p:txBody>
      </p:sp>
    </p:spTree>
    <p:extLst>
      <p:ext uri="{BB962C8B-B14F-4D97-AF65-F5344CB8AC3E}">
        <p14:creationId xmlns:p14="http://schemas.microsoft.com/office/powerpoint/2010/main" val="21270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267744" y="260648"/>
            <a:ext cx="4680520" cy="45567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4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PROVAS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07647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FINALIDADES: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EXERCITAR  A  INTELIGÊNCIA.</a:t>
            </a:r>
            <a:endParaRPr lang="pt-BR" sz="2800" dirty="0"/>
          </a:p>
        </p:txBody>
      </p:sp>
      <p:sp>
        <p:nvSpPr>
          <p:cNvPr id="12" name="Retângulo 11"/>
          <p:cNvSpPr/>
          <p:nvPr/>
        </p:nvSpPr>
        <p:spPr>
          <a:xfrm>
            <a:off x="0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EXERCITAR  A  PACIÊNCIA.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0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EXERCITAR  A  RESIGNAÇÃO.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9552"/>
            <a:ext cx="5054352" cy="3801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17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619672" y="116632"/>
            <a:ext cx="6048672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99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MÉRITO  DAS  PROVAS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2924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ESTÁ  EM: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SOFRER  SEM  MURMURAR.</a:t>
            </a:r>
            <a:endParaRPr lang="pt-BR" sz="2800" dirty="0"/>
          </a:p>
        </p:txBody>
      </p:sp>
      <p:sp>
        <p:nvSpPr>
          <p:cNvPr id="12" name="Retângulo 11"/>
          <p:cNvSpPr/>
          <p:nvPr/>
        </p:nvSpPr>
        <p:spPr>
          <a:xfrm>
            <a:off x="-10272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PERSEVERAR  NA  LUTA.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0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ACEITÁ-LAS  COM  FÉ.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0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DESESPERAR.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 rot="21376154">
            <a:off x="-40943" y="4839543"/>
            <a:ext cx="4602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SÍNDROME  DE  DOWN</a:t>
            </a:r>
            <a:endParaRPr lang="pt-BR" sz="2400" dirty="0"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 rot="21376154">
            <a:off x="4602726" y="4551908"/>
            <a:ext cx="4429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ATLETAS  PARAOLÍMPICOS</a:t>
            </a:r>
            <a:endParaRPr lang="pt-BR" sz="2400" dirty="0">
              <a:solidFill>
                <a:schemeClr val="bg1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12" grpId="0"/>
      <p:bldP spid="12" grpId="1"/>
      <p:bldP spid="13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47664" y="116632"/>
            <a:ext cx="6048672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99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PROVAS  VOLUNTÁRIAS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1967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PERMITIDO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ABRANDAR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AS  PRÓPRIAS  PROVAS?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678136" y="4893551"/>
            <a:ext cx="1787728" cy="623681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6197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485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FOR  PARA  VIVER  NO  INSULAMENTO.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398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116632"/>
            <a:ext cx="8568952" cy="8878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PERMITIDO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ABRANDAR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AS  PRÓPRIAS  PROVAS?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876256" y="2924944"/>
            <a:ext cx="1728192" cy="504056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6197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SIM!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485" y="59492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EXEMPLO: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DOENTE  BUSCAR  O  MÉDICO.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259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7200"/>
                    </a14:imgEffect>
                    <a14:imgEffect>
                      <a14:saturation sat="8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1520" y="260648"/>
            <a:ext cx="3935798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22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PROVAS  VOLUNTÁRIAS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772816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PERMITIDO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AGRAVAR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AS  PRÓPRIAS  PROVAS?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660232" y="3861049"/>
            <a:ext cx="1945598" cy="720079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6197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55892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TEM  POR  OBJETIVO  O  BEM  PRÓPRIO,   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EGOÍSMO  E  FANATISMO.</a:t>
            </a:r>
            <a:endParaRPr lang="pt-BR" sz="2700" dirty="0"/>
          </a:p>
        </p:txBody>
      </p:sp>
      <p:sp>
        <p:nvSpPr>
          <p:cNvPr id="7" name="Retângulo 6"/>
          <p:cNvSpPr/>
          <p:nvPr/>
        </p:nvSpPr>
        <p:spPr>
          <a:xfrm>
            <a:off x="19882" y="5677796"/>
            <a:ext cx="9163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EXEMPLOS:  AUTOFLAGELAÇÕES, 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PRIVAÇÕES  INÚTEIS.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8742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3" grpId="1"/>
      <p:bldP spid="11" grpId="0"/>
      <p:bldP spid="11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16632"/>
            <a:ext cx="8424936" cy="8337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PERMITIDO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AGRAVAR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AS  PRÓPRIAS  PROVAS?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68144" y="1772816"/>
            <a:ext cx="1787728" cy="623681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6197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SIM!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3130" y="570189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TEM  POR  OBJETIVO  O  BEM  DO  PRÓXIMO:  PRATICAR  A  CARIDADE.</a:t>
            </a:r>
            <a:endParaRPr lang="pt-BR" sz="2700" dirty="0"/>
          </a:p>
        </p:txBody>
      </p:sp>
      <p:sp>
        <p:nvSpPr>
          <p:cNvPr id="8" name="Retângulo 7"/>
          <p:cNvSpPr/>
          <p:nvPr/>
        </p:nvSpPr>
        <p:spPr>
          <a:xfrm>
            <a:off x="0" y="573325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EXEMPLOS: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PRIVAÇÃO  DO  SONO  PARA  VELAR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À  CABECEIRA  DE  UM  DOENTE.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565338"/>
            <a:ext cx="91308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  FRIO  E  FOME  PARA  AGASALHAR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ALIMENTAR  OS  OUTROS.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COMBATER  O  PRÓPRIO  ORGULHO.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31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2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3062</TotalTime>
  <Words>431</Words>
  <Application>Microsoft Office PowerPoint</Application>
  <PresentationFormat>Apresentação na tela (4:3)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186</cp:revision>
  <dcterms:created xsi:type="dcterms:W3CDTF">2013-07-08T17:56:35Z</dcterms:created>
  <dcterms:modified xsi:type="dcterms:W3CDTF">2018-06-15T15:07:38Z</dcterms:modified>
</cp:coreProperties>
</file>