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73" r:id="rId3"/>
    <p:sldId id="290" r:id="rId4"/>
    <p:sldId id="310" r:id="rId5"/>
    <p:sldId id="298" r:id="rId6"/>
    <p:sldId id="294" r:id="rId7"/>
    <p:sldId id="312" r:id="rId8"/>
    <p:sldId id="313" r:id="rId9"/>
    <p:sldId id="301" r:id="rId10"/>
    <p:sldId id="275" r:id="rId11"/>
    <p:sldId id="303" r:id="rId12"/>
    <p:sldId id="304" r:id="rId13"/>
    <p:sldId id="276" r:id="rId14"/>
    <p:sldId id="305" r:id="rId15"/>
    <p:sldId id="307" r:id="rId16"/>
    <p:sldId id="278" r:id="rId17"/>
    <p:sldId id="309" r:id="rId18"/>
    <p:sldId id="26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FFFF"/>
    <a:srgbClr val="704B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3099" y="3350602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BEM-AVENTURADOS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AFLITOS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79488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V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3100" y="3068960"/>
            <a:ext cx="51508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ESQUECIMENTO  DO  PASSADO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3100" y="4304709"/>
            <a:ext cx="51423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MOTIVO  DE  RESIGNAÇÃO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01605" y="5200744"/>
            <a:ext cx="514239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SUICÍDIO  E  A  LOUCURA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755576" y="188640"/>
            <a:ext cx="7344816" cy="79208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081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ACEITAÇÃO  DO SOFRIMENTO: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445224"/>
            <a:ext cx="915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COLHEMOS  O  FRUTO  DO  APRENDIZADO.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07704" y="5661248"/>
            <a:ext cx="500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SEREMOS  CONSOLADOS.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892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TORNAMO-NOS  VENCEDORES!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55172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NOSSAS  DÍVIDAS  SÃO  REDUZIDAS.</a:t>
            </a:r>
          </a:p>
        </p:txBody>
      </p:sp>
    </p:spTree>
    <p:extLst>
      <p:ext uri="{BB962C8B-B14F-4D97-AF65-F5344CB8AC3E}">
        <p14:creationId xmlns:p14="http://schemas.microsoft.com/office/powerpoint/2010/main" val="223625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563888" y="260648"/>
            <a:ext cx="5400600" cy="158417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880"/>
              </a:avLst>
            </a:prstTxWarp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  ACEITAÇÃO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</a:t>
            </a:r>
          </a:p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SOFRIMENTO: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923928" y="5085184"/>
            <a:ext cx="5387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PERDEMOS  O  FRUTO  QUE  DEVERÍAMOS  COLHER.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635896" y="5085184"/>
            <a:ext cx="536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CONTINUAMOS  COMO  PERDEDORES.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79912" y="5066600"/>
            <a:ext cx="5364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NOSSAS  DÍVIDAS  SÃO  AUMENTADAS.</a:t>
            </a:r>
          </a:p>
        </p:txBody>
      </p:sp>
    </p:spTree>
    <p:extLst>
      <p:ext uri="{BB962C8B-B14F-4D97-AF65-F5344CB8AC3E}">
        <p14:creationId xmlns:p14="http://schemas.microsoft.com/office/powerpoint/2010/main" val="178917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198899"/>
            <a:ext cx="8820472" cy="4235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REVOLTA  DIANTE  DO  SOFRIMENTO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80528" y="5589240"/>
            <a:ext cx="915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AO  SUICÍDIO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35696" y="1052736"/>
            <a:ext cx="4608512" cy="2967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PODE  NOS  LEVAR:</a:t>
            </a:r>
          </a:p>
        </p:txBody>
      </p:sp>
    </p:spTree>
    <p:extLst>
      <p:ext uri="{BB962C8B-B14F-4D97-AF65-F5344CB8AC3E}">
        <p14:creationId xmlns:p14="http://schemas.microsoft.com/office/powerpoint/2010/main" val="14369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47664" y="260648"/>
            <a:ext cx="5472608" cy="3582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PODE  NOS  LEVAR: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72002" y="3573016"/>
            <a:ext cx="4572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À  LOUCURA</a:t>
            </a:r>
          </a:p>
        </p:txBody>
      </p:sp>
    </p:spTree>
    <p:extLst>
      <p:ext uri="{BB962C8B-B14F-4D97-AF65-F5344CB8AC3E}">
        <p14:creationId xmlns:p14="http://schemas.microsoft.com/office/powerpoint/2010/main" val="12282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19213" y="5120605"/>
            <a:ext cx="915004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MAIORIA  DOS  CASOS  DE  SUICÍDIO  E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LOUCURA  SE  DEVE  À  COMOÇÃO  PRODUZIDA  PELAS  VICISSITUDES  DA  VIDA,  QUE  NÃO  SE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TEM  CORAGEM  DE  SUPORTAR.</a:t>
            </a:r>
          </a:p>
        </p:txBody>
      </p:sp>
    </p:spTree>
    <p:extLst>
      <p:ext uri="{BB962C8B-B14F-4D97-AF65-F5344CB8AC3E}">
        <p14:creationId xmlns:p14="http://schemas.microsoft.com/office/powerpoint/2010/main" val="37351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331640" y="260648"/>
            <a:ext cx="6480720" cy="95410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MAIORES  INCITANTES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AO  SUICÍDIO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2420888"/>
            <a:ext cx="4576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INCREDULIDADE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DÚVIDA  SOBRE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  FUTURA.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2780928"/>
            <a:ext cx="471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IDEIAS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MATERIALISTAS. </a:t>
            </a:r>
          </a:p>
        </p:txBody>
      </p:sp>
    </p:spTree>
    <p:extLst>
      <p:ext uri="{BB962C8B-B14F-4D97-AF65-F5344CB8AC3E}">
        <p14:creationId xmlns:p14="http://schemas.microsoft.com/office/powerpoint/2010/main" val="169016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9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0" y="216318"/>
            <a:ext cx="9144000" cy="98043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0372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 MELHOR   PRESERVATIVO  CONTRA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SUICÍDIO  E  A  LOUCURA: 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39752" y="404664"/>
            <a:ext cx="4608890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730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O  ESPIRITISMO!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729288" y="3469676"/>
            <a:ext cx="54398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ESCLARECE  SOBRE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  VIDA  FUTURA.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469458" y="3212976"/>
            <a:ext cx="56745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PRESERVA  O  EQUILÍBRIO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AFASTA  A  IDEIA  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SUICÍDIO.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3717947" y="3429000"/>
            <a:ext cx="54260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APRESENTA  O  TESTEMUNHO  DOS  ESPÍRITOS  SUICIDAS.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115758" y="3429000"/>
            <a:ext cx="50282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PROMOVE  A  SERENIDADE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  CORAGEM  MORAL.</a:t>
            </a:r>
          </a:p>
        </p:txBody>
      </p:sp>
    </p:spTree>
    <p:extLst>
      <p:ext uri="{BB962C8B-B14F-4D97-AF65-F5344CB8AC3E}">
        <p14:creationId xmlns:p14="http://schemas.microsoft.com/office/powerpoint/2010/main" val="370246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19" grpId="0"/>
      <p:bldP spid="19" grpId="1"/>
      <p:bldP spid="20" grpId="0"/>
      <p:bldP spid="2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563890" y="476672"/>
            <a:ext cx="5580110" cy="138499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1420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 QUE  ESQUECEMOS  DE  NOSSAS  VIDAS  PASSADAS?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4090" y="4264640"/>
            <a:ext cx="45753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CAUSAR-NOS  HUMILHAÇÃO.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4221088"/>
            <a:ext cx="45499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PERTURBAR  AS  RELAÇÕES  SOCIAIS.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0" y="4005064"/>
            <a:ext cx="4560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CRIAR  OBSTÁCULOS  AO  NOSSO  EQUILÍBRIO  E  PROGRESSO.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067944" y="692696"/>
            <a:ext cx="4464496" cy="8611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RECORDAÇÕES  PODERIAM: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0" y="4221088"/>
            <a:ext cx="45606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EXALTAR  O  NOSSO  ORGULHO.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4221088"/>
            <a:ext cx="45821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ENTRAVAR  O  NOSSO  LIVRE-ARBÍTRIO.</a:t>
            </a:r>
          </a:p>
        </p:txBody>
      </p:sp>
    </p:spTree>
    <p:extLst>
      <p:ext uri="{BB962C8B-B14F-4D97-AF65-F5344CB8AC3E}">
        <p14:creationId xmlns:p14="http://schemas.microsoft.com/office/powerpoint/2010/main" val="327877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2" grpId="1"/>
      <p:bldP spid="13" grpId="0"/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3419872" y="188640"/>
            <a:ext cx="5724128" cy="14401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479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  ESQUECIMENTO    DO PASSADO  NÃO  É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PERMANENTE.</a:t>
            </a:r>
          </a:p>
        </p:txBody>
      </p:sp>
    </p:spTree>
    <p:extLst>
      <p:ext uri="{BB962C8B-B14F-4D97-AF65-F5344CB8AC3E}">
        <p14:creationId xmlns:p14="http://schemas.microsoft.com/office/powerpoint/2010/main" val="22801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0312" y="5569795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  ESPÍRITO  SE  LIBERTA  DO  CORPO  PELO  DESENCARNE.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9592" y="260648"/>
            <a:ext cx="7488832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AS  LEMBRANÇAS  RETORNAM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99792" y="4653136"/>
            <a:ext cx="3600400" cy="43204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PELA  MORTE:</a:t>
            </a:r>
          </a:p>
        </p:txBody>
      </p:sp>
    </p:spTree>
    <p:extLst>
      <p:ext uri="{BB962C8B-B14F-4D97-AF65-F5344CB8AC3E}">
        <p14:creationId xmlns:p14="http://schemas.microsoft.com/office/powerpoint/2010/main" val="422607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34076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ELE  CONSEGUE  TER  UMA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LIBERDADE  RELATIVA.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979712" y="332656"/>
            <a:ext cx="5400600" cy="50405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DURANTE  O  SONO:</a:t>
            </a:r>
          </a:p>
        </p:txBody>
      </p:sp>
    </p:spTree>
    <p:extLst>
      <p:ext uri="{BB962C8B-B14F-4D97-AF65-F5344CB8AC3E}">
        <p14:creationId xmlns:p14="http://schemas.microsoft.com/office/powerpoint/2010/main" val="84323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3348" y="6093296"/>
            <a:ext cx="9147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TENDÊNCIAS  INTUITIVAS.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09329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“VOZ  DA  CONSCIÊNCIA”.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26621"/>
            <a:ext cx="91179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MEIOS  QUE  DEUS  NOS  CONCEDE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PARA  CORRIGIR  OS  ERROS  DE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VIDAS  PASSADAS:</a:t>
            </a:r>
          </a:p>
        </p:txBody>
      </p:sp>
    </p:spTree>
    <p:extLst>
      <p:ext uri="{BB962C8B-B14F-4D97-AF65-F5344CB8AC3E}">
        <p14:creationId xmlns:p14="http://schemas.microsoft.com/office/powerpoint/2010/main" val="40540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t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51520" y="404664"/>
            <a:ext cx="8676455" cy="129614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7134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  POSSÍVEL  SABER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 QUAIS  PONTOS  FALHAMOS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 OUTRAS  EXISTÊNCIAS?</a:t>
            </a:r>
          </a:p>
        </p:txBody>
      </p:sp>
    </p:spTree>
    <p:extLst>
      <p:ext uri="{BB962C8B-B14F-4D97-AF65-F5344CB8AC3E}">
        <p14:creationId xmlns:p14="http://schemas.microsoft.com/office/powerpoint/2010/main" val="1317574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2000" t="-1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448706"/>
            <a:ext cx="89999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APESAR  DE  ESQUECERMOS  OS  FATOS,  AS  NOSSAS  MÁS  TENDÊNCIAS  INDICAM  O  TIPO  DE  FRAQUEZA  MORAL  QUE  NOS  INDUZIU  À  QUEDA.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187624" y="764704"/>
            <a:ext cx="2486643" cy="41491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916"/>
              </a:avLst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SIM!</a:t>
            </a:r>
          </a:p>
        </p:txBody>
      </p:sp>
    </p:spTree>
    <p:extLst>
      <p:ext uri="{BB962C8B-B14F-4D97-AF65-F5344CB8AC3E}">
        <p14:creationId xmlns:p14="http://schemas.microsoft.com/office/powerpoint/2010/main" val="384160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188640"/>
            <a:ext cx="7920879" cy="100811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086"/>
              </a:avLst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MOTIVOS  DE  RESIGNAÇÃO  DIANTE  DOS  SOFRIMENTOS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733255"/>
            <a:ext cx="91709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DORES  DESTE  MUNDO  SÃO  O  PAGAMENTO  DAS  FALTAS  </a:t>
            </a: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PASSADAS  E  ATUAIS.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SOMOS  DEVEDORES  PERANTE  AS  LEIS  DIVINAS!</a:t>
            </a:r>
          </a:p>
        </p:txBody>
      </p:sp>
    </p:spTree>
    <p:extLst>
      <p:ext uri="{BB962C8B-B14F-4D97-AF65-F5344CB8AC3E}">
        <p14:creationId xmlns:p14="http://schemas.microsoft.com/office/powerpoint/2010/main" val="39785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2259</TotalTime>
  <Words>364</Words>
  <Application>Microsoft Office PowerPoint</Application>
  <PresentationFormat>Apresentação na tela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127</cp:revision>
  <dcterms:created xsi:type="dcterms:W3CDTF">2013-07-08T17:56:35Z</dcterms:created>
  <dcterms:modified xsi:type="dcterms:W3CDTF">2018-06-15T15:03:59Z</dcterms:modified>
</cp:coreProperties>
</file>