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73" r:id="rId4"/>
    <p:sldId id="258" r:id="rId5"/>
    <p:sldId id="275" r:id="rId6"/>
    <p:sldId id="267" r:id="rId7"/>
    <p:sldId id="276" r:id="rId8"/>
    <p:sldId id="278" r:id="rId9"/>
    <p:sldId id="279" r:id="rId10"/>
    <p:sldId id="277" r:id="rId11"/>
    <p:sldId id="281" r:id="rId12"/>
    <p:sldId id="283" r:id="rId13"/>
    <p:sldId id="284" r:id="rId14"/>
    <p:sldId id="286" r:id="rId15"/>
    <p:sldId id="288" r:id="rId16"/>
    <p:sldId id="270" r:id="rId17"/>
    <p:sldId id="271" r:id="rId18"/>
    <p:sldId id="291" r:id="rId19"/>
    <p:sldId id="290" r:id="rId20"/>
    <p:sldId id="265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2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64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63B44A7-C6AA-4F70-8457-A50ADCD6AFD9}" type="slidenum">
              <a:rPr lang="pt-B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4D4E8-61FD-4133-B200-4AFD297CCD5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0BE9-80A2-4884-9555-9A9D273C246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73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616BA-37ED-4270-A67F-58FC83099EB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A3467-DC44-40DD-92E8-259C16283B1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68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CF1C-6AF9-4BD6-AFB8-B264614CA5F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E1405-4A0B-4919-AAD9-55EFC7719BF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6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DE93-1E27-4C51-899D-4646F8D7056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36DC-2D46-48D0-8D32-6BDEA8B22E3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89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50C04-BA5D-4B71-A006-0F8377B01E4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E496-9B94-465F-A88F-C2D0816195E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39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244ED-6E1D-44A7-9543-714A12DAAE5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20F2F-F208-4E45-AE5D-DC6104BE887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02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281A-4B28-4A05-83CF-D81CF077193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D531B-1E31-4488-8DFE-BBF2250AAFE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3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AC61C-BECF-42B6-84EF-9D3545D170D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EE740-816D-4641-BDC6-E3724CCA816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99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55A3E-BDE1-44B1-839C-1FCBCB8E6E8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232A8-2914-480F-9921-9701F99FE8D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84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D93E4-2726-4451-9771-FF3BB68C6F6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E63A0-754C-4FD3-85D1-777BB36A859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4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59AF-8A6B-47ED-B6C3-868DACF9A25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D4092-D76E-4E8F-9FE5-2115860850E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0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16BCFD-8F8B-4157-BA2F-CA79882B7C4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6E23C5-0573-4E03-8DDC-73E7E4646F5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7723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95936" y="3412157"/>
            <a:ext cx="51423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BEM-AVENTURADOS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AFLITOS</a:t>
            </a:r>
          </a:p>
          <a:p>
            <a:pPr algn="ctr">
              <a:defRPr/>
            </a:pP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851920" y="1794882"/>
            <a:ext cx="52864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V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3100" y="3068960"/>
            <a:ext cx="51508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JUSTIÇA  DAS  AFLIÇÕES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3100" y="4093915"/>
            <a:ext cx="51423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CAUSAS  ATUAIS  DAS  AFLIÇÕES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01605" y="5301208"/>
            <a:ext cx="51423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CAUSAS  ANTERIORES  DAS  AFLIÇÕES</a:t>
            </a:r>
          </a:p>
        </p:txBody>
      </p:sp>
    </p:spTree>
    <p:extLst>
      <p:ext uri="{BB962C8B-B14F-4D97-AF65-F5344CB8AC3E}">
        <p14:creationId xmlns:p14="http://schemas.microsoft.com/office/powerpoint/2010/main" val="250417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7504" y="116632"/>
            <a:ext cx="8820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" y="594056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FLAGELOS  NATURAIS.</a:t>
            </a:r>
          </a:p>
        </p:txBody>
      </p:sp>
    </p:spTree>
    <p:extLst>
      <p:ext uri="{BB962C8B-B14F-4D97-AF65-F5344CB8AC3E}">
        <p14:creationId xmlns:p14="http://schemas.microsoft.com/office/powerpoint/2010/main" val="31422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" y="566124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DOENÇAS  DE  NASCENÇA...</a:t>
            </a:r>
          </a:p>
        </p:txBody>
      </p:sp>
    </p:spTree>
    <p:extLst>
      <p:ext uri="{BB962C8B-B14F-4D97-AF65-F5344CB8AC3E}">
        <p14:creationId xmlns:p14="http://schemas.microsoft.com/office/powerpoint/2010/main" val="12632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 descr="Malha roxa"/>
          <p:cNvSpPr>
            <a:spLocks noChangeArrowheads="1"/>
          </p:cNvSpPr>
          <p:nvPr/>
        </p:nvSpPr>
        <p:spPr bwMode="auto">
          <a:xfrm>
            <a:off x="-9783" y="5835352"/>
            <a:ext cx="914952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  HOMEM  SOFRE  AQUILO  QUE</a:t>
            </a:r>
          </a:p>
          <a:p>
            <a:pPr algn="ctr"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FEZ  OS  OUTROS  SOFREREM.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420888"/>
            <a:ext cx="605724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FOI  ORGULHOSO: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20557" y="5819220"/>
            <a:ext cx="9097325" cy="4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PODE  NASCER  EM  CONDIÇÃO  HUMILHANTE.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492896"/>
            <a:ext cx="538464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AVARENTO,  EGOÍSTA </a:t>
            </a:r>
          </a:p>
          <a:p>
            <a:pPr algn="ctr"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OU  EMPREGOU  MAL</a:t>
            </a:r>
          </a:p>
          <a:p>
            <a:pPr algn="ctr"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FORTUNA: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992" y="5948902"/>
            <a:ext cx="9127975" cy="4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PODE  SER  PRIVADO  DO  NECESSÁRIO.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11560" y="2420888"/>
            <a:ext cx="459255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FOI  MAU  FILHO: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-14041" y="5960893"/>
            <a:ext cx="91430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PODERÁ  SOFRER  COM  SEUS  FILHOS.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51520" y="188640"/>
            <a:ext cx="5544616" cy="114922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AFLIÇÕES  POR  CAUSAS  ANTERIORES</a:t>
            </a:r>
          </a:p>
        </p:txBody>
      </p:sp>
    </p:spTree>
    <p:extLst>
      <p:ext uri="{BB962C8B-B14F-4D97-AF65-F5344CB8AC3E}">
        <p14:creationId xmlns:p14="http://schemas.microsoft.com/office/powerpoint/2010/main" val="23621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83568" y="116632"/>
            <a:ext cx="7704856" cy="79208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SIGNIFICADO  DAS  AFLIÇÕES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" y="4797152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ATUAIS  OU  ANTERIORES: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82" y="5589240"/>
            <a:ext cx="912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MEIO  DE  PROGRESSO.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2682" y="5589240"/>
            <a:ext cx="912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ADVERTÊNCIA  DE  QUE  PROCEDEU  MAL.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0" y="5589240"/>
            <a:ext cx="9170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TRAZ  EXPERIÊNCIA.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2682" y="5589240"/>
            <a:ext cx="912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BÊNÇÃOS  DE  DEUS!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-26996" y="5589240"/>
            <a:ext cx="91709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  SENTIR  A  DIFERENÇA  ENTRE  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BEM  E  O  MAL.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0" y="5589240"/>
            <a:ext cx="9170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  VER  A  NECESSIDADE  DE  SE  MELHORAR.</a:t>
            </a:r>
          </a:p>
        </p:txBody>
      </p:sp>
    </p:spTree>
    <p:extLst>
      <p:ext uri="{BB962C8B-B14F-4D97-AF65-F5344CB8AC3E}">
        <p14:creationId xmlns:p14="http://schemas.microsoft.com/office/powerpoint/2010/main" val="31010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2682" y="116633"/>
            <a:ext cx="9121317" cy="86409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406"/>
              </a:avLst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TODO   SOFRIMENTO  DECORRE   DE   UMA  FALTA  COMETIDA?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733256"/>
            <a:ext cx="912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SER  UMA  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PROVA </a:t>
            </a: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BUSCADA  PELO  ESPÍRITO.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58924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SER  UMA  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MISSÃO</a:t>
            </a: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DE  RENÚNCIA  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DE  AMOR.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9552" y="2905780"/>
            <a:ext cx="2160240" cy="52322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7943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NÃO!</a:t>
            </a:r>
          </a:p>
        </p:txBody>
      </p:sp>
    </p:spTree>
    <p:extLst>
      <p:ext uri="{BB962C8B-B14F-4D97-AF65-F5344CB8AC3E}">
        <p14:creationId xmlns:p14="http://schemas.microsoft.com/office/powerpoint/2010/main" val="3685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1341" y="4368586"/>
            <a:ext cx="53941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  REPARAR  O  MAL,  ACEITA  E  PODE  ESCOLHER  AS  PROVAS.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28701" y="4368586"/>
            <a:ext cx="54341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SEUS  SOFRIMENTOS  SÃO  EXPIAÇÕES  DO  PASSADO  E  PROVAS  PARA  O  FUTURO.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221088"/>
            <a:ext cx="52241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EXPIAÇÕES  APAGAM  AS  FALTAS  E 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PROVAS  O  FAZEM  PROGREDIR.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63688" y="476672"/>
            <a:ext cx="5400600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289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ARREPENDIMENTO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341" y="1537628"/>
            <a:ext cx="9132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ARREPENDIDO:</a:t>
            </a:r>
          </a:p>
        </p:txBody>
      </p:sp>
    </p:spTree>
    <p:extLst>
      <p:ext uri="{BB962C8B-B14F-4D97-AF65-F5344CB8AC3E}">
        <p14:creationId xmlns:p14="http://schemas.microsoft.com/office/powerpoint/2010/main" val="2092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8337" y="5661248"/>
            <a:ext cx="91056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ACEITA  AS  PROVAS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AS  TRIBULAÇÕES  QUE  LHES  SÃO  IMPOSTAS.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4392" y="5301208"/>
            <a:ext cx="91783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SEUS  SOFRIMENTOS  </a:t>
            </a: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EXPIAÇÕES  DO  PASSADO,  QUE  RESULTAM  EM  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REVOLTA  CONTRA  DEUS.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805264"/>
            <a:ext cx="9131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TEM  QUE  RECOMEÇAR  AS  PROVAS.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06274" y="260648"/>
            <a:ext cx="4104456" cy="43204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289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REVOLTA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24744"/>
            <a:ext cx="370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REVOLTADO: </a:t>
            </a:r>
          </a:p>
        </p:txBody>
      </p:sp>
    </p:spTree>
    <p:extLst>
      <p:ext uri="{BB962C8B-B14F-4D97-AF65-F5344CB8AC3E}">
        <p14:creationId xmlns:p14="http://schemas.microsoft.com/office/powerpoint/2010/main" val="40883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71601" y="401918"/>
            <a:ext cx="7272808" cy="57881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DO  SOFRIMENTO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013176"/>
            <a:ext cx="91361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AQUELE  QUE  MUITO  SOFRE  DEVE  RECONHECER  QUE  MUITO  TEM  A  </a:t>
            </a:r>
            <a:r>
              <a:rPr lang="pt-BR" sz="25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EXPIAR  E  APRENDER,  E  QUE  DELE  DEPENDE,  PELA  RESIGNAÇÃO,  TORNAR  </a:t>
            </a:r>
            <a:r>
              <a:rPr lang="pt-BR" sz="25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PROVEITOSO  O  SEU  SOFRIMENTO.</a:t>
            </a:r>
          </a:p>
        </p:txBody>
      </p:sp>
    </p:spTree>
    <p:extLst>
      <p:ext uri="{BB962C8B-B14F-4D97-AF65-F5344CB8AC3E}">
        <p14:creationId xmlns:p14="http://schemas.microsoft.com/office/powerpoint/2010/main" val="21568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265110"/>
            <a:ext cx="3074221" cy="571602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</a:t>
            </a:r>
            <a:r>
              <a:rPr lang="pt-BR" sz="2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TEMA  ESTUDADO.</a:t>
            </a:r>
            <a:endParaRPr lang="pt-BR" sz="2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85777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200"/>
                    </a14:imgEffect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/>
          <a:stretch>
            <a:fillRect l="-6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63689" y="188640"/>
            <a:ext cx="5688631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CONSOLAÇÃO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517232"/>
            <a:ext cx="91213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QUE  SOFREM  COM  RESIGNAÇÃO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PACIÊNCIA.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5373216"/>
            <a:ext cx="91213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AQUELES  QUE  SOFREM,  MAS  SE  REVOLTAM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  DESESPERAM,  NÃO  TERÃO  O  CONSOLO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QUE  FALA  JESUS.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486454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SÃO  OS  QUE  CHORAM  E  SERÃO  CONSOLADOS?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171708"/>
            <a:ext cx="9121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“BEM-AVENTURADOS  OS  QUE  CHORAM,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POIS  QUE  SERÃO  CONSOLADOS.”</a:t>
            </a:r>
          </a:p>
          <a:p>
            <a:pPr algn="ctr">
              <a:lnSpc>
                <a:spcPct val="200000"/>
              </a:lnSpc>
            </a:pPr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(Mateus,  5:4,  6  e  10)</a:t>
            </a:r>
          </a:p>
        </p:txBody>
      </p:sp>
    </p:spTree>
    <p:extLst>
      <p:ext uri="{BB962C8B-B14F-4D97-AF65-F5344CB8AC3E}">
        <p14:creationId xmlns:p14="http://schemas.microsoft.com/office/powerpoint/2010/main" val="17106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43608" y="116632"/>
            <a:ext cx="7056784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JUSTIÇA  DAS  AFLIÇÕES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877272"/>
            <a:ext cx="912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TODO  SOFRIMENTO  HÁ  UMA  CAUSA.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5445224"/>
            <a:ext cx="91213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DEUS  É  JUSTO,  ESSA  CAUSA  HÁ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SER  JUSTA.	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5085184"/>
            <a:ext cx="91709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PERANTE  A  JUSTIÇA  DIVINA  TODAS  AS  AÇÕES  </a:t>
            </a: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BOAS  E  MÁS  </a:t>
            </a: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RIGOROSAMENTE  CONSIDERADAS.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445224"/>
            <a:ext cx="91213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LEIS  DIVINAS  DÃO  A  CADA  UM  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SEGUNDO  SUAS  OBRAS.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1124744"/>
            <a:ext cx="91213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QUE  SOFREMOS?</a:t>
            </a:r>
          </a:p>
          <a:p>
            <a:pPr algn="ctr">
              <a:lnSpc>
                <a:spcPct val="200000"/>
              </a:lnSpc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QUE  UNS  SOFREM  MAIS  DO  QUE  OUTROS?</a:t>
            </a:r>
          </a:p>
        </p:txBody>
      </p:sp>
      <p:sp>
        <p:nvSpPr>
          <p:cNvPr id="2" name="Retângulo 1"/>
          <p:cNvSpPr/>
          <p:nvPr/>
        </p:nvSpPr>
        <p:spPr>
          <a:xfrm>
            <a:off x="2990849" y="6453336"/>
            <a:ext cx="6141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 O  Céu  e  o  Inferno -  1ª  Parte  -  Cap.  VII  -  Allan  Kardec)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9785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5" grpId="0"/>
      <p:bldP spid="5" grpId="1"/>
      <p:bldP spid="6" grpId="0"/>
      <p:bldP spid="8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42762" y="0"/>
            <a:ext cx="7645662" cy="6926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CAUSAS  DAS  AFLIÇÕES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436096" y="1736521"/>
            <a:ext cx="37079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ATUAIS: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VIDA  PRESENTE</a:t>
            </a:r>
          </a:p>
          <a:p>
            <a:pPr algn="ctr"/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EVITÁVEIS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18412" y="1758994"/>
            <a:ext cx="37079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ENSINOS  DE  JESUS  PÕEM  OS  HOMENS  NA  DIREÇÃO  DESTAS  CAUSAS.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59252" y="2028908"/>
            <a:ext cx="3707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ESPIRITISMO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VEM  REVELÁ-LAS  COMPLETAMENTE.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72100" y="1782687"/>
            <a:ext cx="36358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ANTERIORES: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VIDAS  PASSADAS</a:t>
            </a:r>
          </a:p>
          <a:p>
            <a:pPr algn="ctr"/>
            <a:endParaRPr lang="pt-BR" sz="26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INEVITÁVEIS</a:t>
            </a:r>
          </a:p>
        </p:txBody>
      </p:sp>
    </p:spTree>
    <p:extLst>
      <p:ext uri="{BB962C8B-B14F-4D97-AF65-F5344CB8AC3E}">
        <p14:creationId xmlns:p14="http://schemas.microsoft.com/office/powerpoint/2010/main" val="412814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6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560659" y="551582"/>
            <a:ext cx="4583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AFLIÇÕES  POR  CAUSAS  ATUAIS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941168"/>
            <a:ext cx="456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IMPREVIDÊNCIA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583341" y="2492896"/>
            <a:ext cx="4560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EXEMPLOS:</a:t>
            </a:r>
          </a:p>
        </p:txBody>
      </p:sp>
    </p:spTree>
    <p:extLst>
      <p:ext uri="{BB962C8B-B14F-4D97-AF65-F5344CB8AC3E}">
        <p14:creationId xmlns:p14="http://schemas.microsoft.com/office/powerpoint/2010/main" val="143692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11560" y="260648"/>
            <a:ext cx="7992887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AFLIÇÕES  POR  CAUSAS  AT</a:t>
            </a: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UAIS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682" y="1772816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169016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39552" y="4005064"/>
            <a:ext cx="8064895" cy="75956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AFLIÇÕES  POR  CAUSAS  ATUAIS</a:t>
            </a:r>
            <a:endParaRPr lang="pt-BR" sz="34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55892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AMBIÇÃO</a:t>
            </a:r>
          </a:p>
        </p:txBody>
      </p:sp>
    </p:spTree>
    <p:extLst>
      <p:ext uri="{BB962C8B-B14F-4D97-AF65-F5344CB8AC3E}">
        <p14:creationId xmlns:p14="http://schemas.microsoft.com/office/powerpoint/2010/main" val="403792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2000" y="6334780"/>
            <a:ext cx="456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INVEJA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8864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PREGUIÇA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83341" y="2636912"/>
            <a:ext cx="4560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EXCESSOS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318831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VÍCIOS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1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1520" y="116632"/>
            <a:ext cx="4896544" cy="165609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AFLIÇÕES  POR  CAUSAS  ANTERIORES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911" y="594928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MORTE  DE  ENTES  QUERIDOS.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" y="2852936"/>
            <a:ext cx="356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EXEMPLOS:</a:t>
            </a:r>
          </a:p>
        </p:txBody>
      </p:sp>
    </p:spTree>
    <p:extLst>
      <p:ext uri="{BB962C8B-B14F-4D97-AF65-F5344CB8AC3E}">
        <p14:creationId xmlns:p14="http://schemas.microsoft.com/office/powerpoint/2010/main" val="41457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1008</TotalTime>
  <Words>494</Words>
  <Application>Microsoft Office PowerPoint</Application>
  <PresentationFormat>Apresentação na tela (4:3)</PresentationFormat>
  <Paragraphs>104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Wingdings</vt:lpstr>
      <vt:lpstr>1_blank</vt:lpstr>
      <vt:lpstr>1_Tema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65</cp:revision>
  <dcterms:created xsi:type="dcterms:W3CDTF">2013-07-08T17:56:35Z</dcterms:created>
  <dcterms:modified xsi:type="dcterms:W3CDTF">2018-06-15T15:01:52Z</dcterms:modified>
</cp:coreProperties>
</file>