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3" r:id="rId3"/>
    <p:sldId id="258" r:id="rId4"/>
    <p:sldId id="266" r:id="rId5"/>
    <p:sldId id="267" r:id="rId6"/>
    <p:sldId id="268" r:id="rId7"/>
    <p:sldId id="269" r:id="rId8"/>
    <p:sldId id="270" r:id="rId9"/>
    <p:sldId id="277" r:id="rId10"/>
    <p:sldId id="274" r:id="rId11"/>
    <p:sldId id="272" r:id="rId12"/>
    <p:sldId id="265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90709"/>
    <a:srgbClr val="0808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3" autoAdjust="0"/>
    <p:restoredTop sz="94660"/>
  </p:normalViewPr>
  <p:slideViewPr>
    <p:cSldViewPr showGuides="1">
      <p:cViewPr varScale="1">
        <p:scale>
          <a:sx n="101" d="100"/>
          <a:sy n="101" d="100"/>
        </p:scale>
        <p:origin x="75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14/06/2018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2" name="Retângulo 1"/>
          <p:cNvSpPr/>
          <p:nvPr/>
        </p:nvSpPr>
        <p:spPr>
          <a:xfrm>
            <a:off x="3851920" y="1484784"/>
            <a:ext cx="528641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</a:t>
            </a: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IV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001604" y="4149080"/>
            <a:ext cx="51423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NECESSIDADE  DA  ENCARNAÇÃO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001604" y="5351150"/>
            <a:ext cx="513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LIMITES  DA  ENCARNAÇÃO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4001604" y="2470830"/>
            <a:ext cx="51423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NINGUÉM  PODERÁ  VER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REINO  DE  DEUS  SE  NÃO  NASCER  DE  NOVO</a:t>
            </a:r>
          </a:p>
        </p:txBody>
      </p:sp>
    </p:spTree>
    <p:extLst>
      <p:ext uri="{BB962C8B-B14F-4D97-AF65-F5344CB8AC3E}">
        <p14:creationId xmlns:p14="http://schemas.microsoft.com/office/powerpoint/2010/main" val="25041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43608" y="44624"/>
            <a:ext cx="7200800" cy="1584176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ENCARNAÇÃO  COMO</a:t>
            </a:r>
          </a:p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 TERRA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434442" y="3573016"/>
            <a:ext cx="6709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LIMITA-SE  AOS  MUNDOS  INFERIORES.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34994" y="2348880"/>
            <a:ext cx="65090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DEPENDE  DO  ESPÍRITO  LIBERTAR-SE  DELA  MAIS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MENOS  RAPIDAMENTE,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TRABALHANDO  PELA  SUA  PURIFICAÇÃO.</a:t>
            </a:r>
          </a:p>
        </p:txBody>
      </p:sp>
    </p:spTree>
    <p:extLst>
      <p:ext uri="{BB962C8B-B14F-4D97-AF65-F5344CB8AC3E}">
        <p14:creationId xmlns:p14="http://schemas.microsoft.com/office/powerpoint/2010/main" val="4226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1883685777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79513" y="116632"/>
            <a:ext cx="5400600" cy="1529408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NECESSIDADE  DA</a:t>
            </a:r>
          </a:p>
          <a:p>
            <a:pPr algn="ctr"/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ENCARNAÇÃO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51720" y="5574591"/>
            <a:ext cx="708686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CUMPRIR,  POR  MEIO  DE  UMA  AÇÃO  MATERIAL,  OS  DESÍGNIOS  DE  DEUS.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411760" y="5733256"/>
            <a:ext cx="673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DESENVOLVER  A  INTELIGÊNCIA.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72915" y="5517232"/>
            <a:ext cx="67710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PASSAR  PELA  EXPERIÊNCIA  DO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USO  DO  LIVRE-ARBÍTRIO.</a:t>
            </a:r>
          </a:p>
        </p:txBody>
      </p:sp>
    </p:spTree>
    <p:extLst>
      <p:ext uri="{BB962C8B-B14F-4D97-AF65-F5344CB8AC3E}">
        <p14:creationId xmlns:p14="http://schemas.microsoft.com/office/powerpoint/2010/main" val="17106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01097" y="116632"/>
            <a:ext cx="6541806" cy="64807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</a:t>
            </a: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LIVRE-ARBÍTRIO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4344" y="5879594"/>
            <a:ext cx="9157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TRANSPÕE  RAPIDAMENTE  E  MENOS  PENOSAMENTE</a:t>
            </a:r>
          </a:p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SUA  MARCHA  REENCARNATÓRIA.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4344" y="5877272"/>
            <a:ext cx="91428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PROLONGA  A  SUA  MARCHA  REENCARNATÓRIA,  TORNANDO-A  UM  CASTIGO.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" y="980728"/>
            <a:ext cx="9142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USA  COM  ZELO: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28349" y="980728"/>
            <a:ext cx="914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USA  MAL:</a:t>
            </a:r>
          </a:p>
        </p:txBody>
      </p:sp>
    </p:spTree>
    <p:extLst>
      <p:ext uri="{BB962C8B-B14F-4D97-AF65-F5344CB8AC3E}">
        <p14:creationId xmlns:p14="http://schemas.microsoft.com/office/powerpoint/2010/main" val="326273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403648" y="188640"/>
            <a:ext cx="6840759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737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REENCARNAÇÕES  NO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MESMO  MUNDO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8025" y="5877272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REPARAÇÃO  DOS  DANOS  RECÍPROCOS.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589240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ESTABELECIMENTO  DE  BASE  ESPIRITUAL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LAÇOS  DE  FAMÍLIA.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589240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FORTALECIMENTO  DA  SOLIDARIEDADE,  FRATERNIDADE  E  IGUALDADE.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059832" y="198884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FINALIDADES:</a:t>
            </a:r>
          </a:p>
        </p:txBody>
      </p:sp>
    </p:spTree>
    <p:extLst>
      <p:ext uri="{BB962C8B-B14F-4D97-AF65-F5344CB8AC3E}">
        <p14:creationId xmlns:p14="http://schemas.microsoft.com/office/powerpoint/2010/main" val="412814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82" y="116632"/>
            <a:ext cx="91213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QUAL  A  FINALIDADE  DAS  ENCARNAÇÕES  DE  CRIANÇAS </a:t>
            </a:r>
          </a:p>
          <a:p>
            <a:pPr algn="ctr"/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  MORREM  EM  TENRA  IDADE?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15925" y="5661248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COMPLEMENTO  DE  EXISTÊNCIAS  ANTERIORES.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2682" y="5661248"/>
            <a:ext cx="91213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PROVAÇÃO  OU  EXPIAÇÃO  PARA  OS  PAIS.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15925" y="6381328"/>
            <a:ext cx="91213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(O  Livro  dos  Espíritos  -  Q. 199  -  Allan  Kardec)</a:t>
            </a:r>
          </a:p>
        </p:txBody>
      </p:sp>
    </p:spTree>
    <p:extLst>
      <p:ext uri="{BB962C8B-B14F-4D97-AF65-F5344CB8AC3E}">
        <p14:creationId xmlns:p14="http://schemas.microsoft.com/office/powerpoint/2010/main" val="220802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51520" y="0"/>
            <a:ext cx="4104456" cy="16288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LIMITES  DA  ENCARNAÇÃO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411759" y="5589240"/>
            <a:ext cx="6707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EXISTEM  LIMITES  DETERMINADOS.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6016" y="2564904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QUAIS  SÃO?</a:t>
            </a:r>
          </a:p>
        </p:txBody>
      </p:sp>
    </p:spTree>
    <p:extLst>
      <p:ext uri="{BB962C8B-B14F-4D97-AF65-F5344CB8AC3E}">
        <p14:creationId xmlns:p14="http://schemas.microsoft.com/office/powerpoint/2010/main" val="252508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2682" y="116632"/>
            <a:ext cx="9121317" cy="93610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3166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EVOLUÇÃO   DOS  ENVOLTÓRIOS</a:t>
            </a:r>
          </a:p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  ESPÍRITO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-2157" y="5848816"/>
            <a:ext cx="91213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 MATERIALIDADE  DOS  ENVOLTÓRIOS  DIMINUI</a:t>
            </a:r>
          </a:p>
          <a:p>
            <a:pPr algn="ctr"/>
            <a:r>
              <a:rPr lang="pt-BR" sz="2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PROPORÇÃO  QUE  O  ESPÍRITO  SE  PURIFICA.</a:t>
            </a:r>
          </a:p>
        </p:txBody>
      </p:sp>
      <p:sp>
        <p:nvSpPr>
          <p:cNvPr id="2" name="Retângulo 1"/>
          <p:cNvSpPr/>
          <p:nvPr/>
        </p:nvSpPr>
        <p:spPr>
          <a:xfrm>
            <a:off x="683568" y="2882006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CORPO</a:t>
            </a:r>
            <a:endParaRPr lang="pt-BR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372200" y="2882006"/>
            <a:ext cx="289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PERISPÍRITO</a:t>
            </a:r>
            <a:endParaRPr lang="pt-BR" sz="2800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611560" y="188640"/>
            <a:ext cx="7848872" cy="5760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8101"/>
              </a:avLst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EVOLUÇÃO  DO  CORPO  FÍSICO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0" y="573383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ACABA  POR  CONFUNDIR-SE  COM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PERISPÍRITO.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0" y="58052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QUASE  FLUÍDICO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5733256"/>
            <a:ext cx="913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MENOS  COMPACTO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587727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MENOS  PESADO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1343" y="5877272"/>
            <a:ext cx="9132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MENOS  GROSSEIRO</a:t>
            </a:r>
          </a:p>
        </p:txBody>
      </p:sp>
    </p:spTree>
    <p:extLst>
      <p:ext uri="{BB962C8B-B14F-4D97-AF65-F5344CB8AC3E}">
        <p14:creationId xmlns:p14="http://schemas.microsoft.com/office/powerpoint/2010/main" val="339009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7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11560" y="404664"/>
            <a:ext cx="4176464" cy="17281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EVOLUÇÃO  DO  PERISPÍRITO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-2158" y="3068960"/>
            <a:ext cx="57262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TORNAR-SE  CADA  VEZ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MAIS ETÉREO  ATÉ  A  </a:t>
            </a:r>
          </a:p>
          <a:p>
            <a:pPr algn="ctr"/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DEPURAÇÃO  COMPLETA.</a:t>
            </a:r>
          </a:p>
        </p:txBody>
      </p:sp>
    </p:spTree>
    <p:extLst>
      <p:ext uri="{BB962C8B-B14F-4D97-AF65-F5344CB8AC3E}">
        <p14:creationId xmlns:p14="http://schemas.microsoft.com/office/powerpoint/2010/main" val="18595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745</TotalTime>
  <Words>280</Words>
  <Application>Microsoft Office PowerPoint</Application>
  <PresentationFormat>Apresentação na tela (4:3)</PresentationFormat>
  <Paragraphs>63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1_blank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56</cp:revision>
  <dcterms:created xsi:type="dcterms:W3CDTF">2013-07-08T17:56:35Z</dcterms:created>
  <dcterms:modified xsi:type="dcterms:W3CDTF">2018-06-14T13:41:44Z</dcterms:modified>
</cp:coreProperties>
</file>