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8"/>
  </p:notesMasterIdLst>
  <p:sldIdLst>
    <p:sldId id="273" r:id="rId3"/>
    <p:sldId id="286" r:id="rId4"/>
    <p:sldId id="275" r:id="rId5"/>
    <p:sldId id="276" r:id="rId6"/>
    <p:sldId id="266" r:id="rId7"/>
    <p:sldId id="267" r:id="rId8"/>
    <p:sldId id="277" r:id="rId9"/>
    <p:sldId id="278" r:id="rId10"/>
    <p:sldId id="271" r:id="rId11"/>
    <p:sldId id="272" r:id="rId12"/>
    <p:sldId id="287" r:id="rId13"/>
    <p:sldId id="284" r:id="rId14"/>
    <p:sldId id="283" r:id="rId15"/>
    <p:sldId id="280" r:id="rId16"/>
    <p:sldId id="265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0000"/>
    <a:srgbClr val="F41D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70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1608B-300C-472E-8847-EE89635497E9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94235-DD69-4BAB-8CF7-2C1AC8EA2A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61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15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65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5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9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008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66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23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3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15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85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76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7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39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00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68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40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7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50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8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7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8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02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4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8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77723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2" name="Retângulo 1"/>
          <p:cNvSpPr/>
          <p:nvPr/>
        </p:nvSpPr>
        <p:spPr>
          <a:xfrm>
            <a:off x="3851920" y="1628800"/>
            <a:ext cx="52864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IV 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779912" y="4440594"/>
            <a:ext cx="5350645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REENCARNAÇÃO  FORTALECE  OS  LAÇOS</a:t>
            </a: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DE  FAMÍLIA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995935" y="2542838"/>
            <a:ext cx="514239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NINGUÉM  PODERÁ  VER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REINO  DE  DEUS  SE  NÃO  NASCER  DE  NOVO</a:t>
            </a:r>
          </a:p>
        </p:txBody>
      </p:sp>
    </p:spTree>
    <p:extLst>
      <p:ext uri="{BB962C8B-B14F-4D97-AF65-F5344CB8AC3E}">
        <p14:creationId xmlns:p14="http://schemas.microsoft.com/office/powerpoint/2010/main" val="306007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683567" y="188640"/>
            <a:ext cx="7704857" cy="64807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AS QUATRO ALTERNATIVAS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5517232"/>
            <a:ext cx="9143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1)  ABSORÇÃO  NO  TODO  UNIVERSAL.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(DOUTRINA  PANTEÍSTA)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1916832"/>
            <a:ext cx="45992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PARA O  FUTURO  DO  HOMEM  NO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ALÉM-TÚMULO:</a:t>
            </a:r>
          </a:p>
        </p:txBody>
      </p:sp>
    </p:spTree>
    <p:extLst>
      <p:ext uri="{BB962C8B-B14F-4D97-AF65-F5344CB8AC3E}">
        <p14:creationId xmlns:p14="http://schemas.microsoft.com/office/powerpoint/2010/main" val="422669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325105"/>
            <a:ext cx="91213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2)  O  NADA.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(DOUTRINA  MATERIALISTA)</a:t>
            </a:r>
          </a:p>
        </p:txBody>
      </p:sp>
    </p:spTree>
    <p:extLst>
      <p:ext uri="{BB962C8B-B14F-4D97-AF65-F5344CB8AC3E}">
        <p14:creationId xmlns:p14="http://schemas.microsoft.com/office/powerpoint/2010/main" val="373172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707904" y="242645"/>
            <a:ext cx="5436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AutoNum type="arabicParenR" startAt="3"/>
            </a:pPr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INDIVIDUALIDADE  COM  FIXAÇÃO DEFINITIVA.</a:t>
            </a:r>
          </a:p>
        </p:txBody>
      </p:sp>
      <p:sp>
        <p:nvSpPr>
          <p:cNvPr id="3" name="Retângulo 2"/>
          <p:cNvSpPr/>
          <p:nvPr/>
        </p:nvSpPr>
        <p:spPr>
          <a:xfrm>
            <a:off x="4572000" y="1412776"/>
            <a:ext cx="4572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(DOUTRINA  DA  IGREJA)</a:t>
            </a:r>
          </a:p>
        </p:txBody>
      </p:sp>
      <p:sp>
        <p:nvSpPr>
          <p:cNvPr id="6" name="Retângulo 5"/>
          <p:cNvSpPr/>
          <p:nvPr/>
        </p:nvSpPr>
        <p:spPr>
          <a:xfrm>
            <a:off x="12463" y="3789040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CÉU</a:t>
            </a:r>
          </a:p>
        </p:txBody>
      </p:sp>
      <p:sp>
        <p:nvSpPr>
          <p:cNvPr id="7" name="Retângulo 6"/>
          <p:cNvSpPr/>
          <p:nvPr/>
        </p:nvSpPr>
        <p:spPr>
          <a:xfrm>
            <a:off x="1331201" y="5589240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INFERNO</a:t>
            </a:r>
          </a:p>
        </p:txBody>
      </p:sp>
    </p:spTree>
    <p:extLst>
      <p:ext uri="{BB962C8B-B14F-4D97-AF65-F5344CB8AC3E}">
        <p14:creationId xmlns:p14="http://schemas.microsoft.com/office/powerpoint/2010/main" val="254537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2682" y="437763"/>
            <a:ext cx="9121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4)  INDIVIDUALIDADE  COM  PROGRESSÃO  INFINITA.</a:t>
            </a:r>
          </a:p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(DOUTRINA  ESPÍRITA)</a:t>
            </a:r>
          </a:p>
        </p:txBody>
      </p:sp>
    </p:spTree>
    <p:extLst>
      <p:ext uri="{BB962C8B-B14F-4D97-AF65-F5344CB8AC3E}">
        <p14:creationId xmlns:p14="http://schemas.microsoft.com/office/powerpoint/2010/main" val="40727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92069" y="165329"/>
            <a:ext cx="8653774" cy="887407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2077"/>
              </a:avLst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COM  A  PLURALIDADE  DAS  EXISTÊNCIAS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915816" y="3933057"/>
            <a:ext cx="622818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HÁ  PROGRESSÃO  GRADATIVA  E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CERTEZA  DA  CONTINUIDADE  DAS  RELAÇÕES  ENTRE  OS  QUE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AMARAM,  CONSTITUINDO  </a:t>
            </a:r>
          </a:p>
          <a:p>
            <a:pPr algn="ctr"/>
            <a:r>
              <a:rPr lang="pt-BR" sz="2800" b="1" spc="300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VERDADEIRA  FAMÍLIA!</a:t>
            </a:r>
          </a:p>
        </p:txBody>
      </p:sp>
    </p:spTree>
    <p:extLst>
      <p:ext uri="{BB962C8B-B14F-4D97-AF65-F5344CB8AC3E}">
        <p14:creationId xmlns:p14="http://schemas.microsoft.com/office/powerpoint/2010/main" val="163619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203847" y="265110"/>
            <a:ext cx="3074221" cy="643610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06" y="4490829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DE  COMPREENSÃO  MAIS  DIFÍCIL.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QUE  LHE  CAUSOU  MAIOR  IMPACTO.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TEMA  ESTUDADO.</a:t>
            </a:r>
          </a:p>
        </p:txBody>
      </p:sp>
    </p:spTree>
    <p:extLst>
      <p:ext uri="{BB962C8B-B14F-4D97-AF65-F5344CB8AC3E}">
        <p14:creationId xmlns:p14="http://schemas.microsoft.com/office/powerpoint/2010/main" val="1883685777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2683" y="116632"/>
            <a:ext cx="9121317" cy="864096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1651"/>
              </a:avLst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FORMAÇÃO  DAS  FAMÍLIAS  NO  MUNDO  ESPIRITUAL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-5255" y="5613047"/>
            <a:ext cx="9121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ESPÍRITOS  FORMAM  GRUPOS  OU  FAMÍLIAS,  ENTRELAÇADOS  PELA  AFEIÇÃO,  PELA  SIMPATIA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PELA  SEMELHANÇA  DAS  INCLINAÇÕES.</a:t>
            </a:r>
          </a:p>
        </p:txBody>
      </p:sp>
    </p:spTree>
    <p:extLst>
      <p:ext uri="{BB962C8B-B14F-4D97-AF65-F5344CB8AC3E}">
        <p14:creationId xmlns:p14="http://schemas.microsoft.com/office/powerpoint/2010/main" val="94013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l="-3000" t="-3000" r="-3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475656" y="116632"/>
            <a:ext cx="6336705" cy="72008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AFEIÇÃO  CARNAL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-2157" y="5877272"/>
            <a:ext cx="91213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UNE  OS  SERES  ATRAVÉS  DOS  SENTIDOS,  DESAPARECENDO  COM  A  MORTE  DO  CORPO.</a:t>
            </a:r>
          </a:p>
        </p:txBody>
      </p:sp>
    </p:spTree>
    <p:extLst>
      <p:ext uri="{BB962C8B-B14F-4D97-AF65-F5344CB8AC3E}">
        <p14:creationId xmlns:p14="http://schemas.microsoft.com/office/powerpoint/2010/main" val="257346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115616" y="116632"/>
            <a:ext cx="6840759" cy="803047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AFEIÇÃO  ESPIRITUAL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-2157" y="5877272"/>
            <a:ext cx="91213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LIGA  VERDADEIRAMENTE  AS  ALMAS  E  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SOBREVIVE  À  DESTRUIÇÃO  DO  CORPO.</a:t>
            </a:r>
          </a:p>
        </p:txBody>
      </p:sp>
    </p:spTree>
    <p:extLst>
      <p:ext uri="{BB962C8B-B14F-4D97-AF65-F5344CB8AC3E}">
        <p14:creationId xmlns:p14="http://schemas.microsoft.com/office/powerpoint/2010/main" val="300355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0" y="5485293"/>
            <a:ext cx="912131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ESTES  SENTIMENTOS  PODEM  REVELAR  AFINIDADES  OU  DESENTENDIMENTOS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VIDAS  PASSADAS.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-14181" y="5085184"/>
            <a:ext cx="912131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DEUS  PERMITE  QUE,  NAS  FAMÍLIAS,  OCORRAM  ENCARNAÇÕES  DE  ESPÍRITOS  ANTIPÁTICOS  OU  ESTRANHOS,  PARA  SERVIR  DE  </a:t>
            </a: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PROVA </a:t>
            </a: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PARA  UNS  E  </a:t>
            </a: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MEIO  DE  PROGRESSO  PARA  </a:t>
            </a: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OUTROS.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455467" y="113660"/>
            <a:ext cx="8220989" cy="507028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SIMPATIAS  E  ANTIPATIAS</a:t>
            </a:r>
          </a:p>
        </p:txBody>
      </p:sp>
    </p:spTree>
    <p:extLst>
      <p:ext uri="{BB962C8B-B14F-4D97-AF65-F5344CB8AC3E}">
        <p14:creationId xmlns:p14="http://schemas.microsoft.com/office/powerpoint/2010/main" val="326273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2682" y="116632"/>
            <a:ext cx="9121317" cy="1008111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0952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LAÇOS  DE  FAMÍLIA  </a:t>
            </a:r>
            <a:r>
              <a:rPr lang="pt-BR" sz="4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COM</a:t>
            </a:r>
            <a:r>
              <a:rPr lang="pt-BR" sz="4000" b="1" dirty="0">
                <a:solidFill>
                  <a:srgbClr val="00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</a:t>
            </a:r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REENCARNAÇÃO</a:t>
            </a:r>
            <a:endParaRPr lang="pt-BR" sz="3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-2157" y="6074132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SOFREM  DESTRUIÇÃO.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6093296"/>
            <a:ext cx="91213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TORNAM-SE  MAIS  FORTALECIDOS  E  APERTADOS.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5565338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QUE  SE  AMARAM  TORNAM  A  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ENCONTRAR-SE  CONTINUANDO  AS  SUAS  RELAÇÕES  E  PROGRESSOS.</a:t>
            </a:r>
          </a:p>
        </p:txBody>
      </p:sp>
    </p:spTree>
    <p:extLst>
      <p:ext uri="{BB962C8B-B14F-4D97-AF65-F5344CB8AC3E}">
        <p14:creationId xmlns:p14="http://schemas.microsoft.com/office/powerpoint/2010/main" val="412814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4" grpId="0"/>
      <p:bldP spid="4" grpId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2682" y="181089"/>
            <a:ext cx="9121317" cy="1015663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9553"/>
              </a:avLst>
            </a:prstTxWarp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FAMÍLIA  AUMENTA  INDEFINIDAMENTE  ATRAVÉS  DAS  REENCARNAÇÕES?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2682" y="5733256"/>
            <a:ext cx="912131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400" b="1" dirty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NÃO.  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TEMOR  É  DE  FUNDO  EGOÍSTICO.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" y="5565338"/>
            <a:ext cx="91439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 MUNDO  ESPIRITUAL  FARÃO  PARTE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DA  NOSSA  FAMÍLIA  AQUELES  QUE  FORAM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OBJETO  DA  NOSSA  AFEIÇÃO  NA  TERRA.</a:t>
            </a:r>
          </a:p>
        </p:txBody>
      </p:sp>
    </p:spTree>
    <p:extLst>
      <p:ext uri="{BB962C8B-B14F-4D97-AF65-F5344CB8AC3E}">
        <p14:creationId xmlns:p14="http://schemas.microsoft.com/office/powerpoint/2010/main" val="30538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0" y="0"/>
            <a:ext cx="70922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spc="300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DOUTRINA  ANTIRREENCARNACIONISTA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144385" y="4840704"/>
            <a:ext cx="598732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NEGA  A  PREEXISTÊNCIA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  ALMA.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999165" y="4437112"/>
            <a:ext cx="614483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DEFENDE  O  PRINCÍPIO  DE  QUE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ALMA  É  CRIADA  AO  MESMO  TEMPO  QUE  O  CORPO.</a:t>
            </a:r>
          </a:p>
        </p:txBody>
      </p:sp>
    </p:spTree>
    <p:extLst>
      <p:ext uri="{BB962C8B-B14F-4D97-AF65-F5344CB8AC3E}">
        <p14:creationId xmlns:p14="http://schemas.microsoft.com/office/powerpoint/2010/main" val="245278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2682" y="116632"/>
            <a:ext cx="9121317" cy="936104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0369"/>
              </a:avLst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  LAÇOS  DE  FAMÍLIA  </a:t>
            </a: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REENCARNAÇÃO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407" y="5790514"/>
            <a:ext cx="91213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LIMITAM-SE  A  UMA  ÚNICA  OCASIÃO  MATERIAL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CONVIVÊNCIA  E  DE  PROGRESSO.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-15548" y="5790514"/>
            <a:ext cx="91213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FICAM  REDUZIDOS  À  FILIAÇÃO  CORPORAL, 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SEM  OS  LAÇOS  ESPIRITUAIS  ANTERIORES.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-22432" y="5794339"/>
            <a:ext cx="91709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HÁ  POSSIBILIDADE  DE  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REENCONTROS  FUTUROS.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407" y="6004550"/>
            <a:ext cx="91213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HÁ  RUPTURA  ABSOLUTA  DOS  LAÇOS  DE  FAMÍLIA.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5805264"/>
            <a:ext cx="91709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BONS  E  MAUS  FICAM  SEPARADOS  ETERNAMENTE: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 CÉU  OU  NO  INFERNO. </a:t>
            </a:r>
          </a:p>
        </p:txBody>
      </p:sp>
    </p:spTree>
    <p:extLst>
      <p:ext uri="{BB962C8B-B14F-4D97-AF65-F5344CB8AC3E}">
        <p14:creationId xmlns:p14="http://schemas.microsoft.com/office/powerpoint/2010/main" val="2092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4" grpId="0"/>
      <p:bldP spid="4" grpId="1"/>
      <p:bldP spid="5" grpId="0"/>
      <p:bldP spid="5" grpId="1"/>
      <p:bldP spid="6" grpId="0"/>
      <p:bldP spid="9" grpId="0"/>
      <p:bldP spid="9" grpId="1"/>
    </p:bldLst>
  </p:timing>
</p:sld>
</file>

<file path=ppt/theme/theme1.xml><?xml version="1.0" encoding="utf-8"?>
<a:theme xmlns:a="http://schemas.openxmlformats.org/drawingml/2006/main" name="1_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882</TotalTime>
  <Words>388</Words>
  <Application>Microsoft Office PowerPoint</Application>
  <PresentationFormat>Apresentação na tela (4:3)</PresentationFormat>
  <Paragraphs>70</Paragraphs>
  <Slides>15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Wingdings</vt:lpstr>
      <vt:lpstr>1_blank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Rosi Meri</cp:lastModifiedBy>
  <cp:revision>75</cp:revision>
  <dcterms:created xsi:type="dcterms:W3CDTF">2013-07-08T17:56:35Z</dcterms:created>
  <dcterms:modified xsi:type="dcterms:W3CDTF">2018-06-14T13:38:15Z</dcterms:modified>
</cp:coreProperties>
</file>