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61" r:id="rId3"/>
    <p:sldId id="258" r:id="rId4"/>
    <p:sldId id="281" r:id="rId5"/>
    <p:sldId id="279" r:id="rId6"/>
    <p:sldId id="262" r:id="rId7"/>
    <p:sldId id="284" r:id="rId8"/>
    <p:sldId id="285" r:id="rId9"/>
    <p:sldId id="287" r:id="rId10"/>
    <p:sldId id="270" r:id="rId11"/>
    <p:sldId id="293" r:id="rId12"/>
    <p:sldId id="290" r:id="rId13"/>
    <p:sldId id="291" r:id="rId14"/>
    <p:sldId id="268" r:id="rId15"/>
    <p:sldId id="289" r:id="rId16"/>
    <p:sldId id="275" r:id="rId17"/>
    <p:sldId id="292" r:id="rId18"/>
    <p:sldId id="276" r:id="rId19"/>
    <p:sldId id="26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5C5"/>
    <a:srgbClr val="FF9999"/>
    <a:srgbClr val="FF5050"/>
    <a:srgbClr val="000000"/>
    <a:srgbClr val="00000C"/>
    <a:srgbClr val="00003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2" autoAdjust="0"/>
    <p:restoredTop sz="94660"/>
  </p:normalViewPr>
  <p:slideViewPr>
    <p:cSldViewPr showGuides="1">
      <p:cViewPr varScale="1">
        <p:scale>
          <a:sx n="90" d="100"/>
          <a:sy n="90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07/08/2018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924944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NINGUÉM  PODERÁ  VER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REINO  DE  DEUS  SE  NÃO  NASCER  DE  NOVO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700808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IV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797152"/>
            <a:ext cx="5148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RESSURREIÇÃO  E  REENCARNAÇÃO</a:t>
            </a:r>
          </a:p>
        </p:txBody>
      </p:sp>
    </p:spTree>
    <p:extLst>
      <p:ext uri="{BB962C8B-B14F-4D97-AF65-F5344CB8AC3E}">
        <p14:creationId xmlns:p14="http://schemas.microsoft.com/office/powerpoint/2010/main" val="2728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95536" y="116632"/>
            <a:ext cx="8352928" cy="10801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541"/>
              </a:avLst>
            </a:prstTxWarp>
            <a:spAutoFit/>
          </a:bodyPr>
          <a:lstStyle/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REENCARNAÇÃO  NO  NOVO</a:t>
            </a:r>
          </a:p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TESTAMENTO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51723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DIÁLOGO  DE  JESUS  COM  NICODEMOS: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160" y="5748644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- NINGUÉM  PODE  VER  O  REINO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  SE  NÃO  NASCER  DE  NOVO.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5611505"/>
            <a:ext cx="91213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NICODEMOS: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 COMO  PODE  NASCER  UM  HOMEM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JÁ  VELHO?  PODE  TORNAR  A  ENTRAR  NO  VENTRE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SUA  MÃE,  PARA  NASCER  SEGUNDA  VEZ?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565338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-  SE  UM  HOMEM  NÃO  RENASCE  DA</a:t>
            </a:r>
          </a:p>
          <a:p>
            <a:pPr algn="ctr"/>
            <a:r>
              <a:rPr lang="pt-BR" sz="2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ÁGUA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DO  </a:t>
            </a:r>
            <a:r>
              <a:rPr lang="pt-BR" sz="2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NÃO  PODE  ENTRAR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REINO  DE  DEUS.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5805264"/>
            <a:ext cx="9121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É  NASCIDO  DA  CARNE  É  CARNE  E  O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É  NASCIDO  DO  ESPÍRITO  É  ESPÍRITO.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682" y="6241086"/>
            <a:ext cx="9121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(JOÃO,  03:01  a  12)</a:t>
            </a:r>
          </a:p>
        </p:txBody>
      </p:sp>
    </p:spTree>
    <p:extLst>
      <p:ext uri="{BB962C8B-B14F-4D97-AF65-F5344CB8AC3E}">
        <p14:creationId xmlns:p14="http://schemas.microsoft.com/office/powerpoint/2010/main" val="14270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682" y="116632"/>
            <a:ext cx="9121317" cy="115212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981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INTERPRETAÇÃO  DA  FRASE  DE  JESUS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364" y="5848816"/>
            <a:ext cx="91443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APENAS  UMA  EXISTÊNCIA  NÃO  É  SUFICIENTE  PARA  QUE  SE  CONSIGA  DEPURAR  O  ESPÍRITO.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159" y="577883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“NINGUÉM  PODERÁ  VER  O  REINO  DE  DEUS  SE  NÃO  NASCER  DE  NOVO.”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288340"/>
            <a:ext cx="9121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NECESSÁRIAS  SUCESSIVAS  REENCARNAÇÕES  PARA  QUE,  ATRAVÉS   DE  DIFERENTES  EXPERIÊNCIAS,  O  ESPÍRITO  PROGRIDA  E   TENHA  ENTRADA  NO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REINO  DE  DEUS.</a:t>
            </a:r>
          </a:p>
        </p:txBody>
      </p:sp>
    </p:spTree>
    <p:extLst>
      <p:ext uri="{BB962C8B-B14F-4D97-AF65-F5344CB8AC3E}">
        <p14:creationId xmlns:p14="http://schemas.microsoft.com/office/powerpoint/2010/main" val="19359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116632"/>
            <a:ext cx="8712968" cy="50405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770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RENASCER DA ÁGUA E DO ESPÍRITO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3836" y="5877272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SIGNIFICA: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RENASCER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COM  O  SEU  </a:t>
            </a:r>
            <a:r>
              <a:rPr lang="pt-BR" sz="2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COM  A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</a:t>
            </a:r>
            <a:r>
              <a:rPr lang="pt-BR" sz="2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ALMA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3837" y="1325663"/>
            <a:ext cx="307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ÁGUA: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082695" y="1325662"/>
            <a:ext cx="302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ESPÍRITO: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7" y="2455016"/>
            <a:ext cx="30243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SÍMBOLO  DA  NATUREZA  MATERIAL.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012159" y="2455947"/>
            <a:ext cx="31211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SÍMBOLO  DA  NATUREZA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INTELIGENTE.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4032560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CORPO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012160" y="4032559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ALMA</a:t>
            </a:r>
          </a:p>
        </p:txBody>
      </p:sp>
    </p:spTree>
    <p:extLst>
      <p:ext uri="{BB962C8B-B14F-4D97-AF65-F5344CB8AC3E}">
        <p14:creationId xmlns:p14="http://schemas.microsoft.com/office/powerpoint/2010/main" val="338135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682" y="44624"/>
            <a:ext cx="9121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É  NASCIDO  DA  CARNE  É  CARNE  E  O  QUE  É  NASCIDO  DO  ESPÍRITO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  ESPÍRITO: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157" y="5243716"/>
            <a:ext cx="9121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ESTABELECE  A  DISTINÇÃO  ENTRE  O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INDICANDO  QUE  O  CORPO  GERA  OUTRO  CORPO,  MAS  NÃO  GERA  O  ESPÍRITO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É  CRIADO  POR  DEUS.</a:t>
            </a:r>
          </a:p>
        </p:txBody>
      </p:sp>
    </p:spTree>
    <p:extLst>
      <p:ext uri="{BB962C8B-B14F-4D97-AF65-F5344CB8AC3E}">
        <p14:creationId xmlns:p14="http://schemas.microsoft.com/office/powerpoint/2010/main" val="333077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341" y="5288340"/>
            <a:ext cx="9121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ESPIRITISMO  VEIO  ESCLARECER  SOBRE  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PRINCÍPIO  DA  PLURALIDADE  DAS  EXISTÊNCIAS,  DESENVOLVENDO  O  SEU  ENTENDIMENTO  E  COLOCANDO-O  AO  ALCANCE  DE  TODOS.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75656" y="116632"/>
            <a:ext cx="6264696" cy="8640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633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REENCARNAÇÃO E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ESPIRITISMO</a:t>
            </a:r>
          </a:p>
        </p:txBody>
      </p:sp>
    </p:spTree>
    <p:extLst>
      <p:ext uri="{BB962C8B-B14F-4D97-AF65-F5344CB8AC3E}">
        <p14:creationId xmlns:p14="http://schemas.microsoft.com/office/powerpoint/2010/main" val="16711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" t="-2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16632"/>
            <a:ext cx="7344816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  EFEITOS  ÀS  CAUSAS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06709" y="1703710"/>
            <a:ext cx="5713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SÓ  A  REENCARNAÇÃO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PODE  EXPLICAR: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066448" y="5320271"/>
            <a:ext cx="607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ONDE  VIEMOS?</a:t>
            </a:r>
            <a:endParaRPr lang="pt-BR" sz="2800" b="1" dirty="0">
              <a:solidFill>
                <a:srgbClr val="66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132722" y="5301208"/>
            <a:ext cx="6011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ONDE  IREMOS?</a:t>
            </a:r>
            <a:endParaRPr lang="pt-BR" sz="2800" b="1" dirty="0">
              <a:solidFill>
                <a:srgbClr val="66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837555" y="5013176"/>
            <a:ext cx="5306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  ESTAMOS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TERRA?</a:t>
            </a:r>
            <a:endParaRPr lang="pt-BR" sz="2800" b="1" dirty="0">
              <a:solidFill>
                <a:srgbClr val="66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14365" y="1700808"/>
            <a:ext cx="91583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CAUSAS  DAS  ANOMALIAS  E  APARENTES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INJUSTIÇAS  QUE  A  VIDA  APRESENTA.</a:t>
            </a:r>
            <a:endParaRPr lang="pt-BR" sz="2600" b="1" dirty="0">
              <a:solidFill>
                <a:srgbClr val="66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91604" y="188640"/>
            <a:ext cx="8160792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REENCARNAÇÃO  EXPLICA</a:t>
            </a:r>
            <a:endParaRPr lang="pt-BR" sz="3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03648" y="5805264"/>
            <a:ext cx="6120680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590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LEI  DA  NATUREZA!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19" y="188640"/>
            <a:ext cx="4680521" cy="10801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REENCARNAÇÃO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288340"/>
            <a:ext cx="9159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  PRESENTE  NA  CULTURA  DOS  POVOS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ANTIGOS,  NOS  LIVROS  SAGRADOS  DO  ANTIGO  TESTAMENTO,  SENDO  CONFIRMADO  PELOS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PROFETAS,  POR  JESUS  E  PELO  ESPIRITISMO.</a:t>
            </a:r>
          </a:p>
        </p:txBody>
      </p:sp>
    </p:spTree>
    <p:extLst>
      <p:ext uri="{BB962C8B-B14F-4D97-AF65-F5344CB8AC3E}">
        <p14:creationId xmlns:p14="http://schemas.microsoft.com/office/powerpoint/2010/main" val="10709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131839" y="265110"/>
            <a:ext cx="3146229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8577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53125" y="116632"/>
            <a:ext cx="8437750" cy="9361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RESSURREIÇÃO  E  REENCARNAÇÃO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72000" y="2276872"/>
            <a:ext cx="3849873" cy="9361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07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  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DIFERENÇA?</a:t>
            </a:r>
          </a:p>
        </p:txBody>
      </p:sp>
    </p:spTree>
    <p:extLst>
      <p:ext uri="{BB962C8B-B14F-4D97-AF65-F5344CB8AC3E}">
        <p14:creationId xmlns:p14="http://schemas.microsoft.com/office/powerpoint/2010/main" val="17106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" y="5445224"/>
            <a:ext cx="9143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VOLTAR  À  VIDA  O  CORPO  QUE  JÁ  ESTÁ  MORTO,  O  QUE  A  CIÊNCIA  DEMONSTRA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IMPOSSÍVEL.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95736" y="188640"/>
            <a:ext cx="4320480" cy="100022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RESSURREIÇÃO </a:t>
            </a:r>
          </a:p>
        </p:txBody>
      </p:sp>
    </p:spTree>
    <p:extLst>
      <p:ext uri="{BB962C8B-B14F-4D97-AF65-F5344CB8AC3E}">
        <p14:creationId xmlns:p14="http://schemas.microsoft.com/office/powerpoint/2010/main" val="30326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87824" y="5088666"/>
            <a:ext cx="61395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VOLTA  DO  ESPÍRITO  À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CORPÓREA,  MAS  EM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OUTRO  CORPO.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188640"/>
            <a:ext cx="4032448" cy="100811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5839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REENCARNAÇÃO</a:t>
            </a:r>
            <a:r>
              <a:rPr lang="pt-BR" sz="28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79512" y="188640"/>
            <a:ext cx="8748464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JUDEUS  E  A  REENCARNAÇÃO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2157" y="5445224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SABIAM  QUE  QUEM  VIVEU  PODIA  REVIVER,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NÃO  SABIAM  COMO  ISTO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PODIA  ACONTECER.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341" y="5289702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TINHAM  VAGAS  E  INCOMPLETAS  NOÇÕES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ACERCA  DA  ALMA  E  DA  SUA  LIGAÇÃO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  CORPO.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341" y="5614501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CHAMAVAM  DE  RESSURREIÇÃO  O  QUE  O  ESPIRITISMO  CHAMA  DE  REENCARNAÇÃO.</a:t>
            </a:r>
          </a:p>
        </p:txBody>
      </p:sp>
    </p:spTree>
    <p:extLst>
      <p:ext uri="{BB962C8B-B14F-4D97-AF65-F5344CB8AC3E}">
        <p14:creationId xmlns:p14="http://schemas.microsoft.com/office/powerpoint/2010/main" val="14433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682" y="116632"/>
            <a:ext cx="9121317" cy="9361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4566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REENCARNAÇÃO  NO  ANTIGO  TESTAMENTO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07904" y="494116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pt-BR" sz="2000" b="1" dirty="0" err="1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JOB</a:t>
            </a: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14:10  E  14)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4081" y="5589240"/>
            <a:ext cx="912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“ACABANDO  OS  DIAS  DA  MINHA  EXISTÊNCIA  TERRESTRE,  ESPERAREI,  PORQUANTO  A  ELA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VOLTAREI  DE  NOVO.”</a:t>
            </a:r>
          </a:p>
        </p:txBody>
      </p:sp>
    </p:spTree>
    <p:extLst>
      <p:ext uri="{BB962C8B-B14F-4D97-AF65-F5344CB8AC3E}">
        <p14:creationId xmlns:p14="http://schemas.microsoft.com/office/powerpoint/2010/main" val="41307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5766355"/>
            <a:ext cx="9109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“AQUELES  DO  VOSSO  POVO  A  QUEM  A  MORTE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FOI  DADA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VIVERÃO  DE  NOVO.”</a:t>
            </a:r>
          </a:p>
        </p:txBody>
      </p:sp>
      <p:sp>
        <p:nvSpPr>
          <p:cNvPr id="8" name="CaixaDeTexto 7"/>
          <p:cNvSpPr txBox="1"/>
          <p:nvPr/>
        </p:nvSpPr>
        <p:spPr>
          <a:xfrm rot="370133">
            <a:off x="2339752" y="4941168"/>
            <a:ext cx="267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(ISAÍAS,  26:19)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682" y="44624"/>
            <a:ext cx="9121317" cy="9361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4566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REENCARNAÇÃO  NO  ANTIGO  TESTAMENTO</a:t>
            </a:r>
          </a:p>
        </p:txBody>
      </p:sp>
    </p:spTree>
    <p:extLst>
      <p:ext uri="{BB962C8B-B14F-4D97-AF65-F5344CB8AC3E}">
        <p14:creationId xmlns:p14="http://schemas.microsoft.com/office/powerpoint/2010/main" val="35682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2683" y="116632"/>
            <a:ext cx="9121317" cy="61061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541"/>
              </a:avLst>
            </a:prstTxWarp>
            <a:spAutoFit/>
          </a:bodyPr>
          <a:lstStyle/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REENCARNAÇÃO  NO  NOVO  TESTAMENTO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2" y="616530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DIZEM  QUE  EU  SOU?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6044" y="5589240"/>
            <a:ext cx="9121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PERGUNTA  DE  JESUS  AOS  DISCÍPULOS: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347864" y="5229200"/>
            <a:ext cx="579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(Mateus,  16:13  a  17;  Marcos  8:27  a  30)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5611505"/>
            <a:ext cx="91213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RESPOSTA: </a:t>
            </a:r>
            <a:r>
              <a:rPr lang="pt-BR" sz="2500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</a:t>
            </a:r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DIZEM  UNS  QUE  ÉS  JOÃO  BATISTA;  OUTROS,  QUE  ELIAS;  OUTROS,  QUE  JEREMIAS,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ALGUM  DOS  PROFETAS.</a:t>
            </a:r>
          </a:p>
        </p:txBody>
      </p:sp>
    </p:spTree>
    <p:extLst>
      <p:ext uri="{BB962C8B-B14F-4D97-AF65-F5344CB8AC3E}">
        <p14:creationId xmlns:p14="http://schemas.microsoft.com/office/powerpoint/2010/main" val="35498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5965448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  DIZEM  OS  ESCRIBAS  SER  PRECISO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VOLTE  ELIAS?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661248"/>
            <a:ext cx="9121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LHES  RESPONDEU:  EU  VOS  </a:t>
            </a:r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DECLARO  QUE  ELIAS </a:t>
            </a:r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JÁ  VEIO  E  ELES  NÃO  O  RECONHECERAM.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37321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PERGUNTA  DOS  DISCÍPULOS  A  JESUS: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445224"/>
            <a:ext cx="91213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DISCÍPULOS  COMPREENDERAM  QUE  JESUS  FALAVA  DE  </a:t>
            </a:r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 BATISTA,  QUE  FOI  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ELIAS  REENCARNADO</a:t>
            </a:r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4386" y="154087"/>
            <a:ext cx="9121317" cy="53860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541"/>
              </a:avLst>
            </a:prstTxWarp>
            <a:spAutoFit/>
          </a:bodyPr>
          <a:lstStyle/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REENCARNAÇÃO  NO  NOVO  TESTAMENTO</a:t>
            </a:r>
          </a:p>
        </p:txBody>
      </p:sp>
    </p:spTree>
    <p:extLst>
      <p:ext uri="{BB962C8B-B14F-4D97-AF65-F5344CB8AC3E}">
        <p14:creationId xmlns:p14="http://schemas.microsoft.com/office/powerpoint/2010/main" val="37431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8" grpId="0"/>
      <p:bldP spid="8" grpId="1"/>
      <p:bldP spid="10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1744</TotalTime>
  <Words>654</Words>
  <Application>Microsoft Office PowerPoint</Application>
  <PresentationFormat>Apresentação na tela (4:3)</PresentationFormat>
  <Paragraphs>104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Fabio Pedrosa</cp:lastModifiedBy>
  <cp:revision>96</cp:revision>
  <dcterms:created xsi:type="dcterms:W3CDTF">2013-07-08T17:56:35Z</dcterms:created>
  <dcterms:modified xsi:type="dcterms:W3CDTF">2018-08-07T20:15:44Z</dcterms:modified>
</cp:coreProperties>
</file>