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1" r:id="rId3"/>
    <p:sldId id="311" r:id="rId4"/>
    <p:sldId id="321" r:id="rId5"/>
    <p:sldId id="322" r:id="rId6"/>
    <p:sldId id="325" r:id="rId7"/>
    <p:sldId id="326" r:id="rId8"/>
    <p:sldId id="319" r:id="rId9"/>
    <p:sldId id="312" r:id="rId10"/>
    <p:sldId id="320" r:id="rId11"/>
    <p:sldId id="327" r:id="rId12"/>
    <p:sldId id="30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6FE"/>
    <a:srgbClr val="0AF2FE"/>
    <a:srgbClr val="D5F1F7"/>
    <a:srgbClr val="81D0F7"/>
    <a:srgbClr val="3FB7F3"/>
    <a:srgbClr val="A3FFFF"/>
    <a:srgbClr val="000000"/>
    <a:srgbClr val="080808"/>
    <a:srgbClr val="777777"/>
    <a:srgbClr val="A3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314" autoAdjust="0"/>
  </p:normalViewPr>
  <p:slideViewPr>
    <p:cSldViewPr showGuides="1">
      <p:cViewPr varScale="1">
        <p:scale>
          <a:sx n="101" d="100"/>
          <a:sy n="101" d="100"/>
        </p:scale>
        <p:origin x="7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13/06/2018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0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09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8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63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76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5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89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6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2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4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857589" y="1628800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III</a:t>
            </a:r>
          </a:p>
        </p:txBody>
      </p:sp>
      <p:sp>
        <p:nvSpPr>
          <p:cNvPr id="10" name="CaixaDeTexto 4"/>
          <p:cNvSpPr txBox="1"/>
          <p:nvPr/>
        </p:nvSpPr>
        <p:spPr>
          <a:xfrm>
            <a:off x="4163438" y="5373216"/>
            <a:ext cx="50040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PROGRESSÃO  DOS  MUNDOS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85618" y="3645024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MUITAS  MORADAS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CASA  DE  MEU  PAI</a:t>
            </a:r>
          </a:p>
        </p:txBody>
      </p:sp>
      <p:sp>
        <p:nvSpPr>
          <p:cNvPr id="7" name="CaixaDeTexto 4"/>
          <p:cNvSpPr txBox="1"/>
          <p:nvPr/>
        </p:nvSpPr>
        <p:spPr>
          <a:xfrm>
            <a:off x="4120003" y="2968496"/>
            <a:ext cx="50040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INFERIORES</a:t>
            </a:r>
          </a:p>
          <a:p>
            <a:pPr algn="ctr"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SUPERIORES</a:t>
            </a:r>
          </a:p>
        </p:txBody>
      </p:sp>
      <p:sp>
        <p:nvSpPr>
          <p:cNvPr id="11" name="CaixaDeTexto 4"/>
          <p:cNvSpPr txBox="1"/>
          <p:nvPr/>
        </p:nvSpPr>
        <p:spPr>
          <a:xfrm>
            <a:off x="4107589" y="4048616"/>
            <a:ext cx="500971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MUNDOS  REGENERADORES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9356" y="188640"/>
            <a:ext cx="4974692" cy="17281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909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PROGRESSÃO  </a:t>
            </a: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  </a:t>
            </a:r>
          </a:p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98603" y="4293096"/>
            <a:ext cx="5255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PROGRESSO  É  LEI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NATUREZA!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888837" y="4077072"/>
            <a:ext cx="52551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COM  O  HOMEM  OS  ANIMAIS  E  OS  VEGETAIS.</a:t>
            </a:r>
          </a:p>
        </p:txBody>
      </p:sp>
      <p:sp>
        <p:nvSpPr>
          <p:cNvPr id="2" name="Retângulo 1"/>
          <p:cNvSpPr/>
          <p:nvPr/>
        </p:nvSpPr>
        <p:spPr>
          <a:xfrm>
            <a:off x="72008" y="6453336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SANTO  AGOSTINHO  -   PARIS, 1862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88837" y="4365104"/>
            <a:ext cx="52551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OS  SERES  ANIMADOS  E  INANIMADOS.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888837" y="4221088"/>
            <a:ext cx="5255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PROGRIDEM  OS  PLANETAS: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TERRA  DE  MUNDO    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EXPIATÓRIO  PASSARÁ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DE  REGENERAÇÃO.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888837" y="4077072"/>
            <a:ext cx="525516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MUNDO  DE  REGENERAÇÃO  OS  HOMENS  SERÃO  DITOSOS,  PORQUE  NELE  IMPERARÁ  A  LEI  DE  DEUS.</a:t>
            </a:r>
          </a:p>
        </p:txBody>
      </p:sp>
    </p:spTree>
    <p:extLst>
      <p:ext uri="{BB962C8B-B14F-4D97-AF65-F5344CB8AC3E}">
        <p14:creationId xmlns:p14="http://schemas.microsoft.com/office/powerpoint/2010/main" val="18115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  <p:bldP spid="6" grpId="0"/>
      <p:bldP spid="6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15618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71551" y="246599"/>
            <a:ext cx="8172399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MUNDOS  INFERIORES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56604" y="3409836"/>
            <a:ext cx="5364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RUDIMENTARES.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4689" y="3212976"/>
            <a:ext cx="506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FORMA  É  HUMANA,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SEM  BELEZA.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66414" y="3284984"/>
            <a:ext cx="5377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PREVALECEM  OS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INSTINTOS.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63261" y="2780928"/>
            <a:ext cx="52807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SÃO  SERES  DEGRADADOS,  MAS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CRIANÇAS  QUE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A  CRESCER.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908" y="930675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CARACTERÍSTICAS  DOS  HABITANTES: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29645" y="2996952"/>
            <a:ext cx="52143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DELICADEZA  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BENEVOLÊNCIA.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863261" y="2924944"/>
            <a:ext cx="52807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CARENTES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INDÚSTRIAS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INVENÇÕES.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779912" y="3140968"/>
            <a:ext cx="53640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POSSUEM  VAGA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INTUIÇÃO  DE  DEUS.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766414" y="3140968"/>
            <a:ext cx="5377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FORÇA  BRUTA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ÚNICA  LEI. 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744499" y="3140968"/>
            <a:ext cx="53995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POSSUEM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NOÇÕES  DO  JUSTO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DO  INJUSTO.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63261" y="2996952"/>
            <a:ext cx="52807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PASSAM  A  VIDA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CONQUISTA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ALIMENTOS.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863261" y="3140968"/>
            <a:ext cx="5280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EXISTÊNCIA  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TODA  MATERIAL.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63261" y="3212976"/>
            <a:ext cx="5280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   NULA  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MORAL.</a:t>
            </a:r>
          </a:p>
        </p:txBody>
      </p:sp>
    </p:spTree>
    <p:extLst>
      <p:ext uri="{BB962C8B-B14F-4D97-AF65-F5344CB8AC3E}">
        <p14:creationId xmlns:p14="http://schemas.microsoft.com/office/powerpoint/2010/main" val="98217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5" grpId="1"/>
      <p:bldP spid="6" grpId="0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23528" y="386660"/>
            <a:ext cx="4032448" cy="102611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492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MUNDOS SUPERIORES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2682" y="544870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FORMA:</a:t>
            </a:r>
            <a:r>
              <a:rPr lang="pt-BR" sz="26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HUMANA,  MAS  EMBELEZADA,  APERFEIÇOADA  E  PURIFICADA.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73216"/>
            <a:ext cx="91326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MATERIALIDADE:</a:t>
            </a:r>
            <a:r>
              <a:rPr lang="pt-BR" sz="26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NÃO  É  A  DO  CORPO  TERRESTRE.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SEM  NECESSIDADES,  SEM  DOENÇAS,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 DETERIORAÇÕES.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2311" y="5517232"/>
            <a:ext cx="9101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SENTIDOS: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MAIS  APURADOS  E  APTOS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OUTRAS  PERCEPÇÕES.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5517232"/>
            <a:ext cx="8492042" cy="28803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305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CORPO  DOS  SEUS  HABITANTES:</a:t>
            </a:r>
          </a:p>
        </p:txBody>
      </p:sp>
    </p:spTree>
    <p:extLst>
      <p:ext uri="{BB962C8B-B14F-4D97-AF65-F5344CB8AC3E}">
        <p14:creationId xmlns:p14="http://schemas.microsoft.com/office/powerpoint/2010/main" val="17475009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53200" y="260648"/>
            <a:ext cx="4562816" cy="108012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492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MUNDOS SUPERIORES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70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CRESCIMENTO:</a:t>
            </a:r>
            <a:r>
              <a:rPr lang="pt-BR" sz="27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RÁPIDO  E  INFÂNCIA  CURTA. 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-26996" y="5517232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DURAÇÃO  DA  VIDA: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PROPORCIONAL  AO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GRAU  DE  ADIANTAMENTO  DOS  MUNDOS.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4880" y="5445224"/>
            <a:ext cx="9089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PESO: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LEVEZA  PERMITE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LOCOMOÇÃO  RÁPIDA  E  FÁCIL.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MORTE: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SEM  A  DECOMPOSIÇÃO,  NÃO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  PAVOR,  É  CONSIDERADA  UMA  TRANSFORMAÇÃO  FELIZ.</a:t>
            </a:r>
          </a:p>
        </p:txBody>
      </p:sp>
    </p:spTree>
    <p:extLst>
      <p:ext uri="{BB962C8B-B14F-4D97-AF65-F5344CB8AC3E}">
        <p14:creationId xmlns:p14="http://schemas.microsoft.com/office/powerpoint/2010/main" val="11749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4" grpId="1"/>
      <p:bldP spid="14" grpId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899592" y="188639"/>
            <a:ext cx="7416824" cy="57606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890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RELAÇÕES  SOCIAIS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184" y="5517232"/>
            <a:ext cx="913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COMUNICAÇÃO: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FACULTADA  A  LIVRE  TRANSMISSÃO  DO  PENSAMENTO.   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0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RELAÇÕES  ENTRE  OS  POVOS: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AMISTOSAS,  NÃO  EXISTEM  GUERRAS,  SENHORES  E  ESCRAVOS.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AUTORIDADE: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RESPEITADA  POR  TODOS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EXERCIDA  COM  JUSTIÇA.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-26996" y="5589240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SUPREMACIA:</a:t>
            </a:r>
            <a:r>
              <a:rPr lang="pt-BR" sz="26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ADVÉM  DA  SUPERIORIDADE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  E  INTELECTUAL 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2682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SENTIMENTOS  INFERIORES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EXISTEM  ÓDIOS,  CIÚMES,  COBIÇA,  INVEJA.</a:t>
            </a:r>
          </a:p>
        </p:txBody>
      </p:sp>
    </p:spTree>
    <p:extLst>
      <p:ext uri="{BB962C8B-B14F-4D97-AF65-F5344CB8AC3E}">
        <p14:creationId xmlns:p14="http://schemas.microsoft.com/office/powerpoint/2010/main" val="33584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6" grpId="0"/>
      <p:bldP spid="16" grpId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115616" y="260649"/>
            <a:ext cx="720080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890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RELAÇÕES  SOCIAIS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682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POSSE  DE  BENS: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ADQUIRIDOS  POR  MEIO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INTELIGÊNCIA; NINGUÉM  SOFRE  POR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FALTAR  O  NECESSÁRIO.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2682" y="5804103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MAL: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0" y="558924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SENTIMENTOS  SUPERIOR</a:t>
            </a:r>
            <a:r>
              <a:rPr lang="pt-BR" sz="2800" b="1" dirty="0">
                <a:solidFill>
                  <a:srgbClr val="0AF2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ES: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UNIDOS  PELO  AMOR  E  FRATERNIDADE.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30120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58F6F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ALEGRIAS: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PROPORCIONADAS  PELA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ETERNA  LUZ,  ETERNA  BELEZA  E  ETERNA  SERENIDADE  DA  ALMA.</a:t>
            </a:r>
          </a:p>
        </p:txBody>
      </p:sp>
    </p:spTree>
    <p:extLst>
      <p:ext uri="{BB962C8B-B14F-4D97-AF65-F5344CB8AC3E}">
        <p14:creationId xmlns:p14="http://schemas.microsoft.com/office/powerpoint/2010/main" val="279058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8" grpId="0"/>
      <p:bldP spid="18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5508104" y="5350701"/>
            <a:ext cx="2016224" cy="81911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15418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NÃO!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5589240"/>
            <a:ext cx="609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É  PARCIAL.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03848" y="5013176"/>
            <a:ext cx="59401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  A  TODOS  OS  MESMOS  DIREITOS  E  AS  MESMAS  FACILIDADES  PARA  CHEGAREM  A  TAIS  MUNDOS.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405582" y="5042118"/>
            <a:ext cx="57384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CABE  A  CADA  UM  CONQUISTAR  UMA  MELHOR  MORADA  PELO  SEU  TRABALHO.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7788" y="188640"/>
            <a:ext cx="8388423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100"/>
              </a:avLst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HABITANTES  DOS MUNDOS  SUPERIORES    SÃO  PRIVILEGIADOS?</a:t>
            </a:r>
          </a:p>
        </p:txBody>
      </p:sp>
    </p:spTree>
    <p:extLst>
      <p:ext uri="{BB962C8B-B14F-4D97-AF65-F5344CB8AC3E}">
        <p14:creationId xmlns:p14="http://schemas.microsoft.com/office/powerpoint/2010/main" val="10098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2"/>
      <p:bldP spid="4" grpId="0"/>
      <p:bldP spid="4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MUNDOS  REGENERADORES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MUNDOS  DE  TRANSIÇÃO  ENTRE  OS  MUNDOS  DE  EXPIAÇÕES  E  OS  FELIZES.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4365" y="5229779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NÃO  EXISTE  A  FELICIDADE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PERFEITA,  MAS  A  AURORA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FELICIDADE.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41" y="2636912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598794"/>
              </a:avLst>
            </a:prstTxWarp>
            <a:spAutoFit/>
          </a:bodyPr>
          <a:lstStyle/>
          <a:p>
            <a:pPr algn="ctr"/>
            <a:r>
              <a:rPr lang="pt-BR" b="1" spc="3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DE  PROVAS</a:t>
            </a:r>
          </a:p>
          <a:p>
            <a:pPr algn="ctr"/>
            <a:r>
              <a:rPr lang="pt-BR" b="1" spc="3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  EXPIAÇÕES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37963" y="2564904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296570"/>
              </a:avLst>
            </a:prstTxWarp>
            <a:spAutoFit/>
          </a:bodyPr>
          <a:lstStyle/>
          <a:p>
            <a:pPr algn="ctr"/>
            <a:r>
              <a:rPr lang="pt-BR" sz="2000" b="1" spc="3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</a:t>
            </a:r>
          </a:p>
          <a:p>
            <a:pPr algn="ctr"/>
            <a:r>
              <a:rPr lang="pt-BR" sz="2000" b="1" spc="300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REGENERADOR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36759" y="2420888"/>
            <a:ext cx="343423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22466"/>
              </a:avLst>
            </a:prstTxWarp>
            <a:spAutoFit/>
          </a:bodyPr>
          <a:lstStyle/>
          <a:p>
            <a:pPr algn="ctr"/>
            <a:r>
              <a:rPr lang="pt-BR" sz="2000" b="1" spc="300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MUNDO  FELIZ</a:t>
            </a:r>
          </a:p>
        </p:txBody>
      </p:sp>
      <p:sp>
        <p:nvSpPr>
          <p:cNvPr id="2" name="Seta para a direita 1"/>
          <p:cNvSpPr/>
          <p:nvPr/>
        </p:nvSpPr>
        <p:spPr>
          <a:xfrm rot="10800000">
            <a:off x="2864443" y="3429000"/>
            <a:ext cx="601770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5770430" y="3438195"/>
            <a:ext cx="601770" cy="43204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33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6" grpId="0"/>
      <p:bldP spid="8" grpId="0"/>
      <p:bldP spid="9" grpId="0"/>
      <p:bldP spid="2" grpId="0" animBg="1"/>
      <p:bldP spid="2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839" y="260648"/>
            <a:ext cx="9121317" cy="10081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992"/>
              </a:avLst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 HABITANTES  DOS  MUNDOS  REGENERADORES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-13499" y="5841542"/>
            <a:ext cx="9157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USAM  CORPOS  DE  CARNE  E  ESTÃO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SUJEITOS  AS  VICISSITUDES.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553" y="5620819"/>
            <a:ext cx="91596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SUJEITOS  ÀS  LEIS  QUE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REGEM  A  MATÉRIA.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8224" y="5461816"/>
            <a:ext cx="91709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EXPERIMENTAM  AS  SENSAÇÕES  E  DESEJOS,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PORÉM  ESTÃO  ISENTOS  DAS  PAIXÕES  DESORDENADAS.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342" y="5620819"/>
            <a:ext cx="91213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TODOS  RECONHECEM  DEUS  E  TENTAM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AS  SUAS  LEIS.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184" y="5620819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TÊM  QUE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SUPORTAR  PROVAS,  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ESTÃO  LIVRES  DAS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EXPIAÇÕES.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5589240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AINDA  SÃO  FALÍVEIS  E  PODEM  RECAIR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MUNDOS  DE  EXPIAÇÕES.</a:t>
            </a:r>
          </a:p>
        </p:txBody>
      </p:sp>
    </p:spTree>
    <p:extLst>
      <p:ext uri="{BB962C8B-B14F-4D97-AF65-F5344CB8AC3E}">
        <p14:creationId xmlns:p14="http://schemas.microsoft.com/office/powerpoint/2010/main" val="289761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7841</TotalTime>
  <Words>580</Words>
  <Application>Microsoft Office PowerPoint</Application>
  <PresentationFormat>Apresentação na tela (4:3)</PresentationFormat>
  <Paragraphs>117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1_Tema do Office</vt:lpstr>
      <vt:lpstr>1_blank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521</cp:revision>
  <dcterms:created xsi:type="dcterms:W3CDTF">2012-10-15T11:47:02Z</dcterms:created>
  <dcterms:modified xsi:type="dcterms:W3CDTF">2018-06-14T02:58:49Z</dcterms:modified>
</cp:coreProperties>
</file>