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1" r:id="rId3"/>
    <p:sldId id="263" r:id="rId4"/>
    <p:sldId id="262" r:id="rId5"/>
    <p:sldId id="275" r:id="rId6"/>
    <p:sldId id="265" r:id="rId7"/>
    <p:sldId id="284" r:id="rId8"/>
    <p:sldId id="264" r:id="rId9"/>
    <p:sldId id="277" r:id="rId10"/>
    <p:sldId id="281" r:id="rId11"/>
    <p:sldId id="271" r:id="rId12"/>
    <p:sldId id="282" r:id="rId13"/>
    <p:sldId id="273" r:id="rId14"/>
    <p:sldId id="27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00FFFF"/>
    <a:srgbClr val="FF3300"/>
    <a:srgbClr val="ECFF3B"/>
    <a:srgbClr val="F9E341"/>
    <a:srgbClr val="F9D607"/>
    <a:srgbClr val="00FF00"/>
    <a:srgbClr val="F6531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6" autoAdjust="0"/>
    <p:restoredTop sz="90668" autoAdjust="0"/>
  </p:normalViewPr>
  <p:slideViewPr>
    <p:cSldViewPr showGuides="1">
      <p:cViewPr varScale="1">
        <p:scale>
          <a:sx n="101" d="100"/>
          <a:sy n="101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DEAD9-0616-4ED8-870E-57B7F5028BC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E11A5-5D5A-402A-8FFB-9E31917588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61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0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9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5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2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0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6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42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3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12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92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5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5936" y="2996952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MUITAS  MORADAS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CASA  DO  PAI</a:t>
            </a:r>
          </a:p>
        </p:txBody>
      </p:sp>
      <p:sp>
        <p:nvSpPr>
          <p:cNvPr id="8" name="Retângulo 7"/>
          <p:cNvSpPr/>
          <p:nvPr/>
        </p:nvSpPr>
        <p:spPr>
          <a:xfrm>
            <a:off x="3851920" y="1700808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III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01603" y="2089011"/>
            <a:ext cx="51367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DESTINAÇÃO  DA  TERRA.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CAUSAS  DAS  MISÉRIAS  TERRENAS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01603" y="4509120"/>
            <a:ext cx="51367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  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EXPIAÇÕES  E  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</a:t>
            </a:r>
          </a:p>
        </p:txBody>
      </p:sp>
    </p:spTree>
    <p:extLst>
      <p:ext uri="{BB962C8B-B14F-4D97-AF65-F5344CB8AC3E}">
        <p14:creationId xmlns:p14="http://schemas.microsoft.com/office/powerpoint/2010/main" val="2758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35696" y="188640"/>
            <a:ext cx="5504198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594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CARACTERÍSTICAS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1341" y="908720"/>
            <a:ext cx="913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HABITANTES  DA  TERRA: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953" y="5914960"/>
            <a:ext cx="913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SUPERIORIDADE  DA  </a:t>
            </a:r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EM  GRANDE  NÚMERO  DOS  SEUS  HABITANTES.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877272"/>
            <a:ext cx="912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NUMEROSOS  VÍCIOS  MOSTRAM  O  ÍNDICE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</a:t>
            </a:r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IMPERFEIÇÃO  MORAL.</a:t>
            </a:r>
          </a:p>
        </p:txBody>
      </p:sp>
    </p:spTree>
    <p:extLst>
      <p:ext uri="{BB962C8B-B14F-4D97-AF65-F5344CB8AC3E}">
        <p14:creationId xmlns:p14="http://schemas.microsoft.com/office/powerpoint/2010/main" val="20179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188640"/>
            <a:ext cx="7992888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594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CARACTERÍSTICA  COMUM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1341" y="1196752"/>
            <a:ext cx="913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HABITANTES  DA  TERRA: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805264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REBELDIA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LEIS  DE  DEUS!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 rot="20791747">
            <a:off x="82086" y="5352639"/>
            <a:ext cx="2347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MALEDICÊNCIA</a:t>
            </a:r>
          </a:p>
        </p:txBody>
      </p:sp>
      <p:sp>
        <p:nvSpPr>
          <p:cNvPr id="8" name="Retângulo 7"/>
          <p:cNvSpPr/>
          <p:nvPr/>
        </p:nvSpPr>
        <p:spPr>
          <a:xfrm rot="1132395">
            <a:off x="6185854" y="5669985"/>
            <a:ext cx="2346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DESAMOR</a:t>
            </a:r>
          </a:p>
        </p:txBody>
      </p:sp>
      <p:sp>
        <p:nvSpPr>
          <p:cNvPr id="9" name="Retângulo 8"/>
          <p:cNvSpPr/>
          <p:nvPr/>
        </p:nvSpPr>
        <p:spPr>
          <a:xfrm rot="390353">
            <a:off x="4229026" y="5326490"/>
            <a:ext cx="174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COBIÇA</a:t>
            </a:r>
          </a:p>
        </p:txBody>
      </p:sp>
      <p:sp>
        <p:nvSpPr>
          <p:cNvPr id="10" name="Retângulo 9"/>
          <p:cNvSpPr/>
          <p:nvPr/>
        </p:nvSpPr>
        <p:spPr>
          <a:xfrm rot="21394711">
            <a:off x="2915278" y="5404297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VÍCIOS</a:t>
            </a:r>
          </a:p>
        </p:txBody>
      </p:sp>
    </p:spTree>
    <p:extLst>
      <p:ext uri="{BB962C8B-B14F-4D97-AF65-F5344CB8AC3E}">
        <p14:creationId xmlns:p14="http://schemas.microsoft.com/office/powerpoint/2010/main" val="19289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260648"/>
            <a:ext cx="8208912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133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HABITANTES  DA  TERRA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4048" y="1768303"/>
            <a:ext cx="4093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TÊM  DE  LUTAR  CONTRA: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66250" y="3184520"/>
            <a:ext cx="41373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PERVERSIDADE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HOMENS.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66250" y="4408656"/>
            <a:ext cx="4155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INCLEMÊNCIA  DA  NATUREZA.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29738" y="3212976"/>
            <a:ext cx="4214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ESSE  DUPLO  E  ÁRDUO  TRABALHO  DESENVOLVE   AS  QUALIDADES  DA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  E  DO  CORAÇÃO.</a:t>
            </a:r>
          </a:p>
        </p:txBody>
      </p:sp>
    </p:spTree>
    <p:extLst>
      <p:ext uri="{BB962C8B-B14F-4D97-AF65-F5344CB8AC3E}">
        <p14:creationId xmlns:p14="http://schemas.microsoft.com/office/powerpoint/2010/main" val="406572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53110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620688"/>
            <a:ext cx="3996952" cy="122413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6186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MUITOS 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PERGUNTAM: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98663" y="3385447"/>
            <a:ext cx="45606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NA  TERRA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TANTA  MALDADE?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86639" y="3573016"/>
            <a:ext cx="45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TANTAS  PAIXÕES?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42923" y="3573016"/>
            <a:ext cx="4601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TANTAS  MISÉRIAS?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54264" y="3323893"/>
            <a:ext cx="458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TANTAS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ENFERMIDADES?</a:t>
            </a:r>
          </a:p>
        </p:txBody>
      </p:sp>
    </p:spTree>
    <p:extLst>
      <p:ext uri="{BB962C8B-B14F-4D97-AF65-F5344CB8AC3E}">
        <p14:creationId xmlns:p14="http://schemas.microsoft.com/office/powerpoint/2010/main" val="37297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60040" y="465485"/>
            <a:ext cx="4067944" cy="1307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EXPLICAÇÃO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 KARDEC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863261" y="4293096"/>
            <a:ext cx="52807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DEVE-SE  LEVAR  EM  CONTA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DESTINAÇÃO  DA  TERRA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NATUREZA  DOS  QUE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HABITAM.</a:t>
            </a:r>
          </a:p>
        </p:txBody>
      </p:sp>
    </p:spTree>
    <p:extLst>
      <p:ext uri="{BB962C8B-B14F-4D97-AF65-F5344CB8AC3E}">
        <p14:creationId xmlns:p14="http://schemas.microsoft.com/office/powerpoint/2010/main" val="11832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1166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TERRA   É  COMPARADA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UM  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HOSPITAL: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063679"/>
            <a:ext cx="912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HOSPITAL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ESTÃO  OS  DOENTES  E  ESTROPIADOS.</a:t>
            </a:r>
          </a:p>
        </p:txBody>
      </p:sp>
    </p:spTree>
    <p:extLst>
      <p:ext uri="{BB962C8B-B14F-4D97-AF65-F5344CB8AC3E}">
        <p14:creationId xmlns:p14="http://schemas.microsoft.com/office/powerpoint/2010/main" val="36683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166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TERRA   É  COMPARADA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UMA  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PENITENCIÁRIA: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838363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A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PENITENCIÁRIA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  MANDAM  OS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PRATICAM  O  MAL.</a:t>
            </a:r>
          </a:p>
        </p:txBody>
      </p:sp>
    </p:spTree>
    <p:extLst>
      <p:ext uri="{BB962C8B-B14F-4D97-AF65-F5344CB8AC3E}">
        <p14:creationId xmlns:p14="http://schemas.microsoft.com/office/powerpoint/2010/main" val="30173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166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TERRA   É  COMPARADA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UMA </a:t>
            </a:r>
          </a:p>
          <a:p>
            <a:pPr algn="ctr"/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REGIÃO  MALSÃ: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73325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REGIÕES   INSALUBRES,  OS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HABITANTES,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SUA  MAIORIA,  SÃO  PÁLIDOS  E  ENFERMIÇOS.</a:t>
            </a:r>
          </a:p>
        </p:txBody>
      </p:sp>
    </p:spTree>
    <p:extLst>
      <p:ext uri="{BB962C8B-B14F-4D97-AF65-F5344CB8AC3E}">
        <p14:creationId xmlns:p14="http://schemas.microsoft.com/office/powerpoint/2010/main" val="5734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84980"/>
            <a:ext cx="8208912" cy="83099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SAÍDA  DO  PLANETA  TERRA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43808" y="5445224"/>
            <a:ext cx="628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</a:t>
            </a:r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HOSPITAL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SAEM  OS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SE  CURAM.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55150" y="5373216"/>
            <a:ext cx="628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</a:t>
            </a:r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PRISÃO</a:t>
            </a:r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SAEM  OS  QUE  CUMPRIRAM  SUAS  PENAS.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76528" y="5157192"/>
            <a:ext cx="606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DEIXA  A  TERRA,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ESTÁ  </a:t>
            </a:r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CURADO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 SUAS  ENFERMIDADES  MORAIS.</a:t>
            </a:r>
          </a:p>
        </p:txBody>
      </p:sp>
    </p:spTree>
    <p:extLst>
      <p:ext uri="{BB962C8B-B14F-4D97-AF65-F5344CB8AC3E}">
        <p14:creationId xmlns:p14="http://schemas.microsoft.com/office/powerpoint/2010/main" val="27871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89818" y="2623552"/>
            <a:ext cx="41850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VOS  DIREI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MUNDOS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EXPIAÇÕES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  PROVAS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JÁ  NÃO  SAIBAIS?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85417" y="3068960"/>
            <a:ext cx="413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BASTA  OBSERVEIS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MUNDO  EM  QUE  HABITAIS.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116632"/>
            <a:ext cx="8208912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521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MUNDOS  DE  EXPIAÇÕES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E  DE  PROVAS</a:t>
            </a:r>
          </a:p>
        </p:txBody>
      </p:sp>
      <p:sp>
        <p:nvSpPr>
          <p:cNvPr id="7" name="CaixaDeTexto 6"/>
          <p:cNvSpPr txBox="1"/>
          <p:nvPr/>
        </p:nvSpPr>
        <p:spPr>
          <a:xfrm rot="21440499">
            <a:off x="309811" y="6021288"/>
            <a:ext cx="462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SANTO  AGOSTINHO  -  PARIS, 1862</a:t>
            </a:r>
          </a:p>
        </p:txBody>
      </p:sp>
    </p:spTree>
    <p:extLst>
      <p:ext uri="{BB962C8B-B14F-4D97-AF65-F5344CB8AC3E}">
        <p14:creationId xmlns:p14="http://schemas.microsoft.com/office/powerpoint/2010/main" val="216115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116632"/>
            <a:ext cx="8208912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594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COMPOSIÇÃO  DA  POPULAÇÃO  DA  TERRA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692" y="5689182"/>
            <a:ext cx="913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  EM  EXPIAÇÕES:</a:t>
            </a: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EXCLUÍDOS  DE  OUTROS  MUNDOS  DEVIDO  A  OBSTINAÇÃO  NO  MAL.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24" y="5661248"/>
            <a:ext cx="914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RAÇAS  SELVAGENS: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CURSO  DE DESENVOLVIMENTO  COM  OS  ESPÍRITOS  MAIS  ADIANTADOS.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661248"/>
            <a:ext cx="912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RAÇAS  SEMICIVILIZADAS: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RAÇAS  SELVAGENS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VIA  DE  PROGRESSO.    </a:t>
            </a:r>
          </a:p>
        </p:txBody>
      </p:sp>
    </p:spTree>
    <p:extLst>
      <p:ext uri="{BB962C8B-B14F-4D97-AF65-F5344CB8AC3E}">
        <p14:creationId xmlns:p14="http://schemas.microsoft.com/office/powerpoint/2010/main" val="1441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1189</TotalTime>
  <Words>354</Words>
  <Application>Microsoft Office PowerPoint</Application>
  <PresentationFormat>Apresentação na tela (4:3)</PresentationFormat>
  <Paragraphs>81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61</cp:revision>
  <dcterms:created xsi:type="dcterms:W3CDTF">2013-07-08T17:56:35Z</dcterms:created>
  <dcterms:modified xsi:type="dcterms:W3CDTF">2018-06-14T02:55:33Z</dcterms:modified>
</cp:coreProperties>
</file>