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61" r:id="rId3"/>
    <p:sldId id="310" r:id="rId4"/>
    <p:sldId id="327" r:id="rId5"/>
    <p:sldId id="328" r:id="rId6"/>
    <p:sldId id="329" r:id="rId7"/>
    <p:sldId id="330" r:id="rId8"/>
    <p:sldId id="326" r:id="rId9"/>
    <p:sldId id="313" r:id="rId10"/>
    <p:sldId id="332" r:id="rId11"/>
    <p:sldId id="315" r:id="rId12"/>
    <p:sldId id="316" r:id="rId13"/>
    <p:sldId id="335" r:id="rId14"/>
    <p:sldId id="334" r:id="rId15"/>
    <p:sldId id="30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FFFF"/>
    <a:srgbClr val="000066"/>
    <a:srgbClr val="33CCFF"/>
    <a:srgbClr val="3FB7F3"/>
    <a:srgbClr val="FFFFCC"/>
    <a:srgbClr val="000000"/>
    <a:srgbClr val="AF672B"/>
    <a:srgbClr val="A5602D"/>
    <a:srgbClr val="9563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99726" autoAdjust="0"/>
  </p:normalViewPr>
  <p:slideViewPr>
    <p:cSldViewPr showGuides="1">
      <p:cViewPr>
        <p:scale>
          <a:sx n="80" d="100"/>
          <a:sy n="80" d="100"/>
        </p:scale>
        <p:origin x="-1368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06/05/2018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03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04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4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884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734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017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86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199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802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674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87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20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933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363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16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55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94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05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59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60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59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2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21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95936" y="2780928"/>
            <a:ext cx="5142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MUITAS  MORADAS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CASA  DO  PAI</a:t>
            </a:r>
          </a:p>
        </p:txBody>
      </p:sp>
      <p:sp>
        <p:nvSpPr>
          <p:cNvPr id="8" name="Retângulo 7"/>
          <p:cNvSpPr/>
          <p:nvPr/>
        </p:nvSpPr>
        <p:spPr>
          <a:xfrm>
            <a:off x="3851920" y="1628800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</a:t>
            </a: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95936" y="4293096"/>
            <a:ext cx="51125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DIFERENTES  CATEGORIAS  DE  MUNDOS  HABITADOS</a:t>
            </a:r>
          </a:p>
        </p:txBody>
      </p:sp>
    </p:spTree>
    <p:extLst>
      <p:ext uri="{BB962C8B-B14F-4D97-AF65-F5344CB8AC3E}">
        <p14:creationId xmlns:p14="http://schemas.microsoft.com/office/powerpoint/2010/main" xmlns="" val="156411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331640" y="332656"/>
            <a:ext cx="6408713" cy="49660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933"/>
              </a:avLst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MUNDOS  DITOSOS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877272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BEM  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SOBREPUJA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MAL.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1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6000"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341" y="332656"/>
            <a:ext cx="5064715" cy="22322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4862"/>
              </a:avLst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MUNDOS  CELESTES  OU  DIVINOS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3498" y="5085184"/>
            <a:ext cx="91709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HABITAÇÃO  DOS  ESPÍRITOS  DEPURADOS.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13498" y="5132522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BEM  REINA  EXCLUSIVAMENTE.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19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23528" y="116632"/>
            <a:ext cx="8496944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PROGRESSO  DOS  ESPÍRITOS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28890" y="5157192"/>
            <a:ext cx="5879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ACONTECE  EM</a:t>
            </a:r>
          </a:p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ÚNICO  MUNDO.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50538" y="4549676"/>
            <a:ext cx="6093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OS  HABITANTES ALCANÇAM   O  GRAU  DE  ADIANTAMENTO  QUE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ESSE  MUNDO  COMPORTA,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PASSAM  PARA  OUTRO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  ADIANTADO.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116632"/>
            <a:ext cx="9144000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679"/>
              </a:avLst>
            </a:prstTxWarp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PERMANÊNCIA  E  SAÍDA  DOS  ESPÍRITOS 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47664" y="5373216"/>
            <a:ext cx="19442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CASTIGO</a:t>
            </a:r>
            <a:endParaRPr lang="pt-BR" sz="2700" b="1" dirty="0">
              <a:solidFill>
                <a:srgbClr val="66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26110" y="5982379"/>
            <a:ext cx="917011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PERMANÊNCIA  EM  UM  MUNDO  ATRASADO  OU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SEREM  RELEGADOS  PARA  OUTRO  MAIS  INFELIZ.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028" y="5965448"/>
            <a:ext cx="9098972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ASCENSÃO  A  UM  MUNDO  DE  ORDEM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 ELEVADA.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32040" y="5373216"/>
            <a:ext cx="27363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RECOMPENSA</a:t>
            </a:r>
            <a:endParaRPr lang="pt-BR" sz="2700" b="1" dirty="0">
              <a:solidFill>
                <a:srgbClr val="66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47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COMPREENSÃO  MAIS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DIFÍCIL.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LHE  CAUSOU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MAIOR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IMPACTO.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0788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2682" y="188640"/>
            <a:ext cx="9121318" cy="86409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7986"/>
              </a:avLst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CONDIÇÕES  DOS  MUNDOS  HABITADOS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5716" y="5445224"/>
            <a:ext cx="91213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SÃO  DIFERENTES  QUANTO  AO  GRAU  DE  ADIANTAMENTO  OU  DE  INFERIORIDADE  DOS  SEUS  HABITANTES.</a:t>
            </a:r>
            <a:endParaRPr lang="pt-BR" sz="27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7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r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98274" y="4365104"/>
            <a:ext cx="5345726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3200" b="1" dirty="0" smtClean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MUNDOS  INFERIORES:</a:t>
            </a:r>
          </a:p>
          <a:p>
            <a:pPr algn="ctr"/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EXISTÊNCIA  TODA  MATERIAL.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341" y="188640"/>
            <a:ext cx="9121318" cy="86409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1039"/>
              </a:avLst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DIFERENTES  CATEGORIAS  DE  MUNDOS  HABITADOS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03848" y="2420888"/>
            <a:ext cx="57271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REFERENCIAL:  TERRA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 rot="10800000">
            <a:off x="2771800" y="2348880"/>
            <a:ext cx="192109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371600" lvl="2" indent="-457200" algn="ctr">
              <a:buFont typeface="Wingdings" pitchFamily="2" charset="2"/>
              <a:buChar char="Ø"/>
            </a:pPr>
            <a:r>
              <a:rPr lang="pt-BR" sz="4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4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6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341" y="188640"/>
            <a:ext cx="9121318" cy="79208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093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DIFERENTES  CATEGORIAS  DE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MUNDOS  HABITADOS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419872" y="1700808"/>
            <a:ext cx="53562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REFERENCIAL: TERRA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89900" y="4437112"/>
            <a:ext cx="44541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MUNDOS  IGUAIS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À  TERRA.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15198" y="2996952"/>
            <a:ext cx="442880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MUNDOS  INTERMEDIÁRIOS:</a:t>
            </a:r>
            <a:endParaRPr lang="pt-BR" sz="3200" b="1" dirty="0">
              <a:solidFill>
                <a:srgbClr val="66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8559" y="5589240"/>
            <a:ext cx="44541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MISTURAM-SE  O 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BEM  E  O  MAL.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9512" y="4781164"/>
            <a:ext cx="1800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</a:t>
            </a:r>
            <a:endParaRPr lang="pt-BR" sz="2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rot="10800000">
            <a:off x="2411760" y="1546919"/>
            <a:ext cx="192109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4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4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0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341" y="170637"/>
            <a:ext cx="9121318" cy="95410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093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DIFERENTES  CATEGORIAS  DE  MUNDOS  HABITADOS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4353697"/>
            <a:ext cx="1800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</a:t>
            </a:r>
            <a:endParaRPr lang="pt-BR" sz="2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63688" y="3284984"/>
            <a:ext cx="28443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INTERMEDIÁRIO</a:t>
            </a:r>
            <a:endParaRPr lang="pt-BR" sz="2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004048" y="4005064"/>
            <a:ext cx="413995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MUNDOS  </a:t>
            </a:r>
            <a:endParaRPr lang="pt-BR" sz="3200" b="1" dirty="0" smtClean="0">
              <a:solidFill>
                <a:srgbClr val="66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200" b="1" dirty="0" smtClean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SUPERIORES</a:t>
            </a:r>
            <a:r>
              <a:rPr lang="pt-BR" sz="3200" b="1" dirty="0" smtClean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pt-BR" sz="3200" b="1" dirty="0">
              <a:solidFill>
                <a:srgbClr val="66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860032" y="5301208"/>
            <a:ext cx="428396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 TODA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ESPIRITUAL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3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188640"/>
            <a:ext cx="4860032" cy="180020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3482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DIVISÃO  DOS   MUNDOS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HABITADOS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27264" y="5229200"/>
            <a:ext cx="302433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EXPIAÇÕES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PROVAS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14603" y="3182651"/>
            <a:ext cx="28939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CELESTES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87720" y="3662639"/>
            <a:ext cx="22322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DITOSOS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9513" y="6193178"/>
            <a:ext cx="21602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PRIMITIVOS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23928" y="4437112"/>
            <a:ext cx="27518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REGENERAÇÃO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723794" y="4360455"/>
            <a:ext cx="5420206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EMBORA  NÃO  SE  POSSA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FAZER  UMA  CLASSIFICAÇÃO  ABSOLUTA  DOS  DIVERSOS  MUNDOS,  PODE-SE  DIVIDI-LOS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MODO  GERAL  EM: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04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788024" y="620688"/>
            <a:ext cx="4032448" cy="10801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508"/>
              </a:avLst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MUNDOS  </a:t>
            </a:r>
          </a:p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PRIMITIVOS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71998" y="3557334"/>
            <a:ext cx="4560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DESTINADOS  ÀS  PRIMEIRAS  ENCARNAÇÕES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ALMA  HUMANA.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0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211960" y="476672"/>
            <a:ext cx="5256584" cy="194421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8389"/>
              </a:avLst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MUNDOS  DE  EXPIAÇÕES </a:t>
            </a:r>
          </a:p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  DE  </a:t>
            </a:r>
          </a:p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PROVAS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32325" y="3913892"/>
            <a:ext cx="4610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MAL  PREDOMINA.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55007" y="3789040"/>
            <a:ext cx="4588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TERRA  PERTENCE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ESSA  CATEGORIA.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 rot="20034828">
            <a:off x="541576" y="5335062"/>
            <a:ext cx="1869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CORRUPÇÃO</a:t>
            </a:r>
            <a:endParaRPr lang="pt-BR" sz="2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73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5716" y="116632"/>
            <a:ext cx="8377083" cy="5760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064"/>
              </a:avLst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MUNDOS  DE  REGENERAÇÃO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061" y="2276872"/>
            <a:ext cx="9100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EXPIAM,  SE  FORTALECEM  E  SE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REFAZEM  DAS  FADIGAS  DA  LUTA.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82874" y="2486381"/>
            <a:ext cx="4189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HABITANTES:</a:t>
            </a:r>
          </a:p>
        </p:txBody>
      </p:sp>
    </p:spTree>
    <p:extLst>
      <p:ext uri="{BB962C8B-B14F-4D97-AF65-F5344CB8AC3E}">
        <p14:creationId xmlns:p14="http://schemas.microsoft.com/office/powerpoint/2010/main" xmlns="" val="385377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9017</TotalTime>
  <Words>280</Words>
  <Application>Microsoft Office PowerPoint</Application>
  <PresentationFormat>Apresentação na tela (4:3)</PresentationFormat>
  <Paragraphs>82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1_Tema do Office</vt:lpstr>
      <vt:lpstr>1_blank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558</cp:revision>
  <dcterms:created xsi:type="dcterms:W3CDTF">2012-10-15T11:47:02Z</dcterms:created>
  <dcterms:modified xsi:type="dcterms:W3CDTF">2018-05-06T19:37:20Z</dcterms:modified>
</cp:coreProperties>
</file>