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426" r:id="rId4"/>
    <p:sldId id="412" r:id="rId5"/>
    <p:sldId id="427" r:id="rId6"/>
    <p:sldId id="423" r:id="rId7"/>
    <p:sldId id="414" r:id="rId8"/>
    <p:sldId id="434" r:id="rId9"/>
    <p:sldId id="436" r:id="rId10"/>
    <p:sldId id="415" r:id="rId11"/>
    <p:sldId id="416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000050"/>
    <a:srgbClr val="000032"/>
    <a:srgbClr val="000066"/>
    <a:srgbClr val="783BFF"/>
    <a:srgbClr val="6600CC"/>
    <a:srgbClr val="0052A4"/>
    <a:srgbClr val="00007E"/>
    <a:srgbClr val="656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9314" autoAdjust="0"/>
  </p:normalViewPr>
  <p:slideViewPr>
    <p:cSldViewPr showGuides="1">
      <p:cViewPr varScale="1">
        <p:scale>
          <a:sx n="101" d="100"/>
          <a:sy n="101" d="100"/>
        </p:scale>
        <p:origin x="4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924944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CASA  DE  MEU  PAI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70080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509120"/>
            <a:ext cx="5148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ESTADOS  DA  ALMA  NA  ERRATICIDADE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568952" cy="5407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JUSTO  NA  ERRATICIDADE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57" y="593127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ELEVA-SE  E  PERCORRE  O  ESPAÇO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MUNDOS.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USUFRUI  DE  RESPLENDENTE  CLARIDADE.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093296"/>
            <a:ext cx="91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CONVIVE  COM  AQUELES  QUE  AMA.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43" y="6093296"/>
            <a:ext cx="914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FRUI  DE  UMA  FELICIDADE  INDIZÍVEL.</a:t>
            </a:r>
          </a:p>
        </p:txBody>
      </p:sp>
    </p:spTree>
    <p:extLst>
      <p:ext uri="{BB962C8B-B14F-4D97-AF65-F5344CB8AC3E}">
        <p14:creationId xmlns:p14="http://schemas.microsoft.com/office/powerpoint/2010/main" val="10567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75824" y="170057"/>
            <a:ext cx="731567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AFIRMATIVA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TURBE  O  VOSSO  CORAÇÃO.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CREDES  EM  DEUS,  CREDE  TAMBÉM  EM  MIM.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6997" y="5876691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  NA  CASA  DE  MEU  PAI.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68144" y="980728"/>
            <a:ext cx="3225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(JOÃO, 14:1  a  3)</a:t>
            </a:r>
          </a:p>
        </p:txBody>
      </p:sp>
    </p:spTree>
    <p:extLst>
      <p:ext uri="{BB962C8B-B14F-4D97-AF65-F5344CB8AC3E}">
        <p14:creationId xmlns:p14="http://schemas.microsoft.com/office/powerpoint/2010/main" val="15906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60648"/>
            <a:ext cx="532167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508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CASA  DO  PAI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75027" y="5229200"/>
            <a:ext cx="5616625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81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O  UNIVERSO!</a:t>
            </a:r>
          </a:p>
        </p:txBody>
      </p:sp>
    </p:spTree>
    <p:extLst>
      <p:ext uri="{BB962C8B-B14F-4D97-AF65-F5344CB8AC3E}">
        <p14:creationId xmlns:p14="http://schemas.microsoft.com/office/powerpoint/2010/main" val="20071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260648"/>
            <a:ext cx="8244408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74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MORADAS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1268761"/>
            <a:ext cx="3937866" cy="720080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DUAS  OPÇÕES: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0" y="5251266"/>
            <a:ext cx="9141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MUNDOS.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9492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  MEIOS.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188641"/>
            <a:ext cx="7992888" cy="5760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74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DIFERENTES  MEIOS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 MUNDO  ESPIRITUAL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682" y="4941168"/>
            <a:ext cx="9084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VARIAM  AO  INFINITO  PARA  O  ESPÍRITO:</a:t>
            </a:r>
            <a:endParaRPr lang="pt-BR" sz="3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26996" y="6165304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SENSAÇÕES  QUE  EXPERIMENTE.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ASPECTOS  DAS  COISAS.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682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PERCEPÇÕES  QUE  TENHA.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682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ESTADO  DE  PRISÃO  OU  DE  LIBERDADE,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LUZ  OU  TREVAS.</a:t>
            </a:r>
          </a:p>
        </p:txBody>
      </p:sp>
    </p:spTree>
    <p:extLst>
      <p:ext uri="{BB962C8B-B14F-4D97-AF65-F5344CB8AC3E}">
        <p14:creationId xmlns:p14="http://schemas.microsoft.com/office/powerpoint/2010/main" val="21742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CAUSAS  DESSAS  VARIAÇÕES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991" y="572164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E  O  BEM  PRATICADO.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288340"/>
            <a:ext cx="914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GRAU  MAIS  OU  MENOS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DEPURADO  E  DESPRENDIDO  DO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DOS  LAÇOS  MATERIAIS.</a:t>
            </a:r>
          </a:p>
        </p:txBody>
      </p:sp>
    </p:spTree>
    <p:extLst>
      <p:ext uri="{BB962C8B-B14F-4D97-AF65-F5344CB8AC3E}">
        <p14:creationId xmlns:p14="http://schemas.microsoft.com/office/powerpoint/2010/main" val="6253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134355"/>
            <a:ext cx="911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ESPÍRITO  NA  ERRATICIDADE.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58879" y="5445224"/>
            <a:ext cx="45631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ESTADO  VENTUROSO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466757"/>
            <a:ext cx="45854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ESTADO  INFELIZ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88640"/>
            <a:ext cx="8028384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74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DIFERENTES  MEIOS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PODEM  REFERIR-SE:</a:t>
            </a:r>
          </a:p>
        </p:txBody>
      </p:sp>
    </p:spTree>
    <p:extLst>
      <p:ext uri="{BB962C8B-B14F-4D97-AF65-F5344CB8AC3E}">
        <p14:creationId xmlns:p14="http://schemas.microsoft.com/office/powerpoint/2010/main" val="40939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3732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 EM  QUE  O  ESPÍRITO  SE  ENCONTRA,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ESPIRITUAL,  AGUARDANDO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NOVA  REENCARNAÇÃO.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5736" y="116632"/>
            <a:ext cx="478853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ERRATICIDADE</a:t>
            </a:r>
            <a:endParaRPr lang="pt-B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8640"/>
            <a:ext cx="7999294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MAU  NA  ERRATICIDADE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0741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AFASTA  DA  ESFERA  ONDE  VIVEU.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ATORMENTA-SE  DE  REMORSOS  E  PESARES.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6996" y="6093296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PENA  SOB  OS  SOFRIMENTOS  MORAIS.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SENTE-SE  ISOLADO  E  SEM  CONSOLAÇÃO.</a:t>
            </a:r>
          </a:p>
        </p:txBody>
      </p:sp>
    </p:spTree>
    <p:extLst>
      <p:ext uri="{BB962C8B-B14F-4D97-AF65-F5344CB8AC3E}">
        <p14:creationId xmlns:p14="http://schemas.microsoft.com/office/powerpoint/2010/main" val="1608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7377</TotalTime>
  <Words>271</Words>
  <Application>Microsoft Office PowerPoint</Application>
  <PresentationFormat>Apresentação na tela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494</cp:revision>
  <dcterms:created xsi:type="dcterms:W3CDTF">2012-10-15T11:47:02Z</dcterms:created>
  <dcterms:modified xsi:type="dcterms:W3CDTF">2018-06-14T02:34:02Z</dcterms:modified>
</cp:coreProperties>
</file>