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1" r:id="rId3"/>
    <p:sldId id="397" r:id="rId4"/>
    <p:sldId id="396" r:id="rId5"/>
    <p:sldId id="398" r:id="rId6"/>
    <p:sldId id="409" r:id="rId7"/>
    <p:sldId id="400" r:id="rId8"/>
    <p:sldId id="419" r:id="rId9"/>
    <p:sldId id="411" r:id="rId10"/>
    <p:sldId id="421" r:id="rId11"/>
    <p:sldId id="414" r:id="rId12"/>
    <p:sldId id="405" r:id="rId13"/>
    <p:sldId id="404" r:id="rId14"/>
    <p:sldId id="418" r:id="rId15"/>
    <p:sldId id="30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3FFFF"/>
    <a:srgbClr val="81D0F7"/>
    <a:srgbClr val="3FB7F3"/>
    <a:srgbClr val="080808"/>
    <a:srgbClr val="777777"/>
    <a:srgbClr val="A3A3A3"/>
    <a:srgbClr val="C0C0C0"/>
    <a:srgbClr val="D5F1F7"/>
    <a:srgbClr val="B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09" autoAdjust="0"/>
    <p:restoredTop sz="99314" autoAdjust="0"/>
  </p:normalViewPr>
  <p:slideViewPr>
    <p:cSldViewPr showGuides="1">
      <p:cViewPr varScale="1">
        <p:scale>
          <a:sx n="100" d="100"/>
          <a:sy n="100" d="100"/>
        </p:scale>
        <p:origin x="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8" name="CaixaDeTexto 2"/>
          <p:cNvSpPr txBox="1"/>
          <p:nvPr/>
        </p:nvSpPr>
        <p:spPr>
          <a:xfrm>
            <a:off x="4001605" y="2564904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  REINO  NÃO  É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DESTE  MUNDO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857589" y="1628800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II</a:t>
            </a:r>
          </a:p>
        </p:txBody>
      </p:sp>
      <p:sp>
        <p:nvSpPr>
          <p:cNvPr id="10" name="CaixaDeTexto 4"/>
          <p:cNvSpPr txBox="1"/>
          <p:nvPr/>
        </p:nvSpPr>
        <p:spPr>
          <a:xfrm>
            <a:off x="4145621" y="3846527"/>
            <a:ext cx="50040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INSTRUÇÕES  DOS  ESPÍRITOS</a:t>
            </a:r>
          </a:p>
          <a:p>
            <a:pPr algn="ctr">
              <a:defRPr/>
            </a:pP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UMA  REALEZA  TERRESTRE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55576" y="116632"/>
            <a:ext cx="7236296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OS  BENS  ESPIRITUAIS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9668" y="5691713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OS  ÚNICOS  BENS  REAIS  E  DURADOUROS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APROVEITAMOS  NA  MORADA  CELESTE.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260648"/>
            <a:ext cx="5184576" cy="10801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287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REFLEXÕES  SOBRE  O  ENSINAMENTO  DE  JESUS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73325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MELHOR  DO  QUE  EU  PODE  COMPREENDER  A  VERDADE  DESTAS  PALAVRAS  DO  CRISTO: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15031" y="5877272"/>
            <a:ext cx="7401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MEU  REINO  NÃO  É  DESTE  MUNDO!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2456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83768" y="260648"/>
            <a:ext cx="4187624" cy="43068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287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PEDIDO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32703" y="4725144"/>
            <a:ext cx="4560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COMPADECEI-VOS  DOS  QUE  NÃO  GANHARAM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REINO  DOS  CÉUS.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49337" y="4718947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AJUDAI-OS  COM  AS  VOSSAS  PRECES.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0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76558" y="317337"/>
            <a:ext cx="4590884" cy="5232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287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  PRECE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467034" y="3933056"/>
            <a:ext cx="4532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APROXIMA  O  HOMEM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44633" y="3645024"/>
            <a:ext cx="4599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TRAÇO  DE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UNIÃO  ENTRE  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CÉU  E  A  TERRA: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55976" y="5498068"/>
            <a:ext cx="4572000" cy="5232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884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O  ESQUEÇAIS!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0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594928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RAINHA  FOI  NA  TERRA,  COMO  RAINHA  JULGOU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PENETRASSE  NO  REINO  DOS  CÉUS!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16632"/>
            <a:ext cx="7560840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DEPOIMENTO  DE  UMA  RAINHA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059709" y="980728"/>
            <a:ext cx="185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(Havre,  1863)</a:t>
            </a:r>
          </a:p>
        </p:txBody>
      </p:sp>
    </p:spTree>
    <p:extLst>
      <p:ext uri="{BB962C8B-B14F-4D97-AF65-F5344CB8AC3E}">
        <p14:creationId xmlns:p14="http://schemas.microsoft.com/office/powerpoint/2010/main" val="68602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603290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ORGULHO  SE  PERDEU  NA  TERRA.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640"/>
            <a:ext cx="7128792" cy="43204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REALEZA  TERRENA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4365" y="603290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VALORIZAVA  AS  HONRAS  E  GRANDEZAS.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28065" y="594928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DESPREZAVA  AQUELES  QUE  NÃO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TINHAM  SANGUE  NOBRE.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2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10676" y="580526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SENTIU-SE  HUMILHADA  POR  NÃO  SER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RECEBIDA  COMO  UMA  SOBERANA.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23728" y="15280"/>
            <a:ext cx="5112568" cy="5486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DESILUSÃO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0676" y="5876793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VIU  MUITO  ACIMA  DELA,  PESSOAS  QUE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JULGAVA  INSIGNIFICANTES.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5605" y="587727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VERIFICOU  QUE  NADA  HAVIA  TRAZIDO  DA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REALEZA  TERRENA.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3453562"/>
            <a:ext cx="4561324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9307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AO  RETORNAR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À  PÁTRIA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ESPIRITUAL: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8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80865" y="101868"/>
            <a:ext cx="5976664" cy="83671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CONSCIENTIZAÇÃO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58924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HUMILDADE,  CARIDADE  E  BENEVOLÊNCIA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COM  TODOS.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445224"/>
            <a:ext cx="91383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OCUPAR  UM  LUGAR  NO  REINO  DO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CÉU  SÃO  NECESSÁRIAS: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600" y="206641"/>
            <a:ext cx="7200800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  MUNDO  ESPIRITUAL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1210" y="54452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FOMOS,  NEM  QUE  POSIÇÃO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OCUPAMOS  NA  TERRA.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3140968"/>
            <a:ext cx="4320480" cy="1602179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008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PERGUNTAM:</a:t>
            </a:r>
          </a:p>
          <a:p>
            <a:pPr algn="ctr"/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476672"/>
            <a:ext cx="4139952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PERGUNTAM: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26033" y="505113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SOBRE  O  BEM  QUE  FIZEMOS  E  QUANTAS  LÁGRIMAS  ENXUGAMOS.  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l="-7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88640"/>
            <a:ext cx="7020272" cy="65610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OS  BENS  TERRENOS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29668" y="540254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CORREM  OS  HOMENS  POR  ALCANÇAR  OS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BENS  TERRESTRES,  COMO  SE  PUDESSEM  GUARDÁ-LOS  PARA  SEMPRE.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5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2656"/>
            <a:ext cx="4586757" cy="115212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4991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NO  PLANO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ESPIRITUAL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26373" y="564324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ILUSÕES  SOMEM  E  CEDO  PERCEBEMOS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NOSSOS  ENGANOS.  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6831</TotalTime>
  <Words>318</Words>
  <Application>Microsoft Office PowerPoint</Application>
  <PresentationFormat>Apresentação na tela (4:3)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455</cp:revision>
  <dcterms:created xsi:type="dcterms:W3CDTF">2012-10-15T11:47:02Z</dcterms:created>
  <dcterms:modified xsi:type="dcterms:W3CDTF">2018-06-14T02:30:46Z</dcterms:modified>
</cp:coreProperties>
</file>