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1" r:id="rId3"/>
    <p:sldId id="392" r:id="rId4"/>
    <p:sldId id="394" r:id="rId5"/>
    <p:sldId id="395" r:id="rId6"/>
    <p:sldId id="396" r:id="rId7"/>
    <p:sldId id="398" r:id="rId8"/>
    <p:sldId id="400" r:id="rId9"/>
    <p:sldId id="401" r:id="rId10"/>
    <p:sldId id="402" r:id="rId11"/>
    <p:sldId id="406" r:id="rId12"/>
    <p:sldId id="309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F35"/>
    <a:srgbClr val="3B373D"/>
    <a:srgbClr val="3A3A3A"/>
    <a:srgbClr val="080808"/>
    <a:srgbClr val="4D4D4D"/>
    <a:srgbClr val="66CCFF"/>
    <a:srgbClr val="CCFFFF"/>
    <a:srgbClr val="000000"/>
    <a:srgbClr val="AF672B"/>
    <a:srgbClr val="A56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9" autoAdjust="0"/>
    <p:restoredTop sz="99588" autoAdjust="0"/>
  </p:normalViewPr>
  <p:slideViewPr>
    <p:cSldViewPr showGuides="1">
      <p:cViewPr varScale="1">
        <p:scale>
          <a:sx n="101" d="100"/>
          <a:sy n="101" d="100"/>
        </p:scale>
        <p:origin x="6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95936" y="3112512"/>
            <a:ext cx="5142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MEU  REINO  NÃO  É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DESTE  MUNDO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851920" y="1700808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II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995936" y="4797152"/>
            <a:ext cx="5148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PONTO  DE  VISTA</a:t>
            </a:r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09329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ESTABELECIDA  PELA  REENCARNAÇÃO!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21804" y="162218"/>
            <a:ext cx="8100392" cy="95526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413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 BASE  PARA  A  FRATERNIDADE  UNIVERSAL</a:t>
            </a:r>
          </a:p>
        </p:txBody>
      </p:sp>
    </p:spTree>
    <p:extLst>
      <p:ext uri="{BB962C8B-B14F-4D97-AF65-F5344CB8AC3E}">
        <p14:creationId xmlns:p14="http://schemas.microsoft.com/office/powerpoint/2010/main" val="1283959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8" y="260648"/>
            <a:ext cx="3052098" cy="648072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7885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572000" y="3356992"/>
            <a:ext cx="4549902" cy="136815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7014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PONTO  DE  VISTA SOBRE  A  VIDA  FUTURA: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03848" y="5571733"/>
            <a:ext cx="59180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MUDA  COMPLETAMENTE  A  VISÃO  SOBRE  A  VIDA  TERRENA.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25947" y="5571733"/>
            <a:ext cx="59180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GERA  CONSEQUÊNCIAS  SOBRE  A  MORALIZAÇÃO  DOS  HOMENS.</a:t>
            </a:r>
          </a:p>
        </p:txBody>
      </p:sp>
    </p:spTree>
    <p:extLst>
      <p:ext uri="{BB962C8B-B14F-4D97-AF65-F5344CB8AC3E}">
        <p14:creationId xmlns:p14="http://schemas.microsoft.com/office/powerpoint/2010/main" val="102265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-10148" y="332656"/>
            <a:ext cx="4942188" cy="172819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7014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QUEM   TEM  CERTEZA  DA  VIDA  FUTURA: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44006" y="3625860"/>
            <a:ext cx="5918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  FÉ  NO  PORVIR.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25947" y="3429000"/>
            <a:ext cx="59180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MORTE  SE  TORNA  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  DA  LIBERTAÇÃO.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334092" y="3212976"/>
            <a:ext cx="58099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VIDA  CORPÓREA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TORNA  SIMPLES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PASSAGEM.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584826" y="3284984"/>
            <a:ext cx="55591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SUPORTA  COM  PACIÊNCIA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VICISSITUDES  DA  VIDA.</a:t>
            </a:r>
          </a:p>
        </p:txBody>
      </p:sp>
    </p:spTree>
    <p:extLst>
      <p:ext uri="{BB962C8B-B14F-4D97-AF65-F5344CB8AC3E}">
        <p14:creationId xmlns:p14="http://schemas.microsoft.com/office/powerpoint/2010/main" val="350584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-10148" y="332656"/>
            <a:ext cx="4798171" cy="129614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7014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QUEM   DUVIDA  DA  VIDA  FUTURA: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211960" y="3247829"/>
            <a:ext cx="48017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DIRIGE  OS  PENSAMENTOS  PARA  A  VIDA  TERRENA.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342205" y="3212976"/>
            <a:ext cx="48017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MORTE  SE  TORNA  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  PARA  O  NADA.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499992" y="3284984"/>
            <a:ext cx="43697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TEM  CERTEZA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DO  PORVIR.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42204" y="3284984"/>
            <a:ext cx="48017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BENS  MATERIAIS  SE  TORNAM  ÚNICOS  E  REAIS.</a:t>
            </a:r>
          </a:p>
        </p:txBody>
      </p:sp>
    </p:spTree>
    <p:extLst>
      <p:ext uri="{BB962C8B-B14F-4D97-AF65-F5344CB8AC3E}">
        <p14:creationId xmlns:p14="http://schemas.microsoft.com/office/powerpoint/2010/main" val="12935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22740" y="44624"/>
            <a:ext cx="91212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DEVEMOS  NOS  ACOMODAR  DIANTE  DO  SOFRIMENTO,  PORQUE  ACREDITAMOS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VIDA  FUTURA?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6948264" y="1700808"/>
            <a:ext cx="17508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NÃO!</a:t>
            </a:r>
            <a:endParaRPr lang="pt-BR" sz="44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0" y="5805264"/>
            <a:ext cx="91212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DEVEMOS  REALIZAR  ESFORÇOS  PARA  MELHORAR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ESTIVER  AO  NOSSO  ALCANCE.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2740" y="5797886"/>
            <a:ext cx="91212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DEVEMOS  ACEITAR  COM  RESIGNAÇÃO  O  QUE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NÃO  DEPENDE  DE  NÓS.</a:t>
            </a:r>
          </a:p>
        </p:txBody>
      </p:sp>
    </p:spTree>
    <p:extLst>
      <p:ext uri="{BB962C8B-B14F-4D97-AF65-F5344CB8AC3E}">
        <p14:creationId xmlns:p14="http://schemas.microsoft.com/office/powerpoint/2010/main" val="407334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1" grpId="0"/>
      <p:bldP spid="21" grpId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740" y="44624"/>
            <a:ext cx="9121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CRENÇA  NA  VIDA  FUTURA  GERA  DESINTERESSE  PELA  VIDA  MATERIAL?</a:t>
            </a:r>
          </a:p>
        </p:txBody>
      </p:sp>
      <p:sp>
        <p:nvSpPr>
          <p:cNvPr id="3" name="Retângulo 2"/>
          <p:cNvSpPr/>
          <p:nvPr/>
        </p:nvSpPr>
        <p:spPr>
          <a:xfrm>
            <a:off x="4572000" y="2851774"/>
            <a:ext cx="4560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NÃO!</a:t>
            </a:r>
            <a:endParaRPr lang="pt-BR" sz="4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95936" y="2420888"/>
            <a:ext cx="51480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FOMOS  COLOCADOS  NA  TERRA  PELA  PROVIDÊNCIA  DIVINA  PARA  MELHORAR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TODAS  AS  COISAS.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583370" y="1916832"/>
            <a:ext cx="456063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INSTINTO  DO  PROGRESSO  E  DA  CONSERVAÇÃO  ESTÁ  NAS  LEIS  DA  NATUREZA,  LEVANDO  O  HOMEM  A  SE  ESFORÇAR  POR  MELHORAR  O  SEU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BEM-ESTAR.</a:t>
            </a:r>
          </a:p>
        </p:txBody>
      </p:sp>
    </p:spTree>
    <p:extLst>
      <p:ext uri="{BB962C8B-B14F-4D97-AF65-F5344CB8AC3E}">
        <p14:creationId xmlns:p14="http://schemas.microsoft.com/office/powerpoint/2010/main" val="112980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241884" y="97468"/>
            <a:ext cx="6570476" cy="52322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BENS  TERRENOS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8772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NÃO  CONDENA  O  USO.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284237" y="4869160"/>
            <a:ext cx="48504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ABUSO  DOS  BENS  TERRENOS  EM  DETRIMENTO  DAS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COISAS  DA  ALMA.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43608" y="97468"/>
            <a:ext cx="6858508" cy="67594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QUE  DEUS  CONDENA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0067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6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75856" y="1760434"/>
            <a:ext cx="58681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AMPLIA  A  NOSSA  VISÃO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SOBRE  A  VIDA  TERRENA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ATUAL,  MOSTRANDO-A  COMO  UM  ELO  HARMONIOSO  E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MAGNÍFICO  DO  CONJUNTO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OBRA  DO  CRIADOR. 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79712" y="260648"/>
            <a:ext cx="5193450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ESPIRITISMO</a:t>
            </a:r>
          </a:p>
        </p:txBody>
      </p:sp>
    </p:spTree>
    <p:extLst>
      <p:ext uri="{BB962C8B-B14F-4D97-AF65-F5344CB8AC3E}">
        <p14:creationId xmlns:p14="http://schemas.microsoft.com/office/powerpoint/2010/main" val="197106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56741" y="2237487"/>
            <a:ext cx="5868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REVELA  A  SOLIDARIEDADE  QUE  LIGA: 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79712" y="260648"/>
            <a:ext cx="5337466" cy="9361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REENCARNAÇÃO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23928" y="4005064"/>
            <a:ext cx="5240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TODAS  AS  EXISTÊNCIAS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UM  MESMO  SER.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03528" y="4077072"/>
            <a:ext cx="5240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OS  SERES  DE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MESMO  MUNDO.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03528" y="4077072"/>
            <a:ext cx="52404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SERES  DE  TODOS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MUNDOS.</a:t>
            </a:r>
          </a:p>
        </p:txBody>
      </p:sp>
    </p:spTree>
    <p:extLst>
      <p:ext uri="{BB962C8B-B14F-4D97-AF65-F5344CB8AC3E}">
        <p14:creationId xmlns:p14="http://schemas.microsoft.com/office/powerpoint/2010/main" val="280692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6305</TotalTime>
  <Words>341</Words>
  <Application>Microsoft Office PowerPoint</Application>
  <PresentationFormat>Apresentação na tela (4:3)</PresentationFormat>
  <Paragraphs>65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419</cp:revision>
  <dcterms:created xsi:type="dcterms:W3CDTF">2012-10-15T11:47:02Z</dcterms:created>
  <dcterms:modified xsi:type="dcterms:W3CDTF">2018-06-14T02:23:20Z</dcterms:modified>
</cp:coreProperties>
</file>