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1" r:id="rId3"/>
    <p:sldId id="325" r:id="rId4"/>
    <p:sldId id="311" r:id="rId5"/>
    <p:sldId id="313" r:id="rId6"/>
    <p:sldId id="315" r:id="rId7"/>
    <p:sldId id="318" r:id="rId8"/>
    <p:sldId id="319" r:id="rId9"/>
    <p:sldId id="326" r:id="rId10"/>
    <p:sldId id="327" r:id="rId11"/>
    <p:sldId id="320" r:id="rId12"/>
    <p:sldId id="323" r:id="rId13"/>
    <p:sldId id="30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FF"/>
    <a:srgbClr val="3FB7F3"/>
    <a:srgbClr val="000000"/>
    <a:srgbClr val="AF672B"/>
    <a:srgbClr val="A5602D"/>
    <a:srgbClr val="95632B"/>
    <a:srgbClr val="AF7433"/>
    <a:srgbClr val="AD7F23"/>
    <a:srgbClr val="BC8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09" autoAdjust="0"/>
    <p:restoredTop sz="99726" autoAdjust="0"/>
  </p:normalViewPr>
  <p:slideViewPr>
    <p:cSldViewPr showGuides="1">
      <p:cViewPr varScale="1">
        <p:scale>
          <a:sx n="99" d="100"/>
          <a:sy n="99" d="100"/>
        </p:scale>
        <p:origin x="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8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4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62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7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7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2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26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0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3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5936" y="3112512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DESTE  MUNDO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51920" y="193889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95936" y="4797152"/>
            <a:ext cx="5076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REALEZA  DE  JESUS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488" y="116632"/>
            <a:ext cx="912451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QUANDO  O  REINO  DO  CRISTO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SERÁ  IMPLANTADO  NA  TERRA?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71800" y="5085184"/>
            <a:ext cx="6251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VALORES  ESPIRITUAIS  SE  ELEVAREM  ACIMA  DOS  INTERESSES  MATERIAIS.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7520" y="260648"/>
            <a:ext cx="8512952" cy="43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FadeUp">
              <a:avLst>
                <a:gd name="adj" fmla="val 2208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REINO  DO  CRISTO  NA  TERRA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4437112"/>
            <a:ext cx="4716016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050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DE  PAZ  E  FRATERNIDADE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HOMENS!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2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75855" y="265110"/>
            <a:ext cx="3002213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635896" y="366158"/>
            <a:ext cx="5263555" cy="9541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32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DE  PILATOS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691824"/>
            <a:ext cx="9136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ÉS  REI?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28526" y="5907067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 O  DIZES:  SOU  REI.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4263" y="5669959"/>
            <a:ext cx="917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NASCI  E  NÃO  VIM  A  ESTE  MUNDO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SENÃO  PARA  DAR  TESTEMUNHO  DA  VERDADE.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788" y="332656"/>
            <a:ext cx="8388424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32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O  TÍTULO  DE  REI 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72000" y="2815151"/>
            <a:ext cx="457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SEMPRE  IMPLICA  O  EXERCÍCIO  DO  PODER  TEMPORAL.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2000" y="2708920"/>
            <a:ext cx="457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DÁ-SE  ESSE  TÍTULO  A  TODO  AQUELE  QUE,  PELA  SUA  GENIALIDADE,  INFLUI  NO  PROGRESSO  DA  HUMANIDADE.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88640"/>
            <a:ext cx="6912768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32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EXEMPLOS  DE  TÍTULO  DE  REI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657671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ESSE  TÍTULO  ORIUNDA  DO  MÉRITO  PESSOAL,  CONSAGRADO  PELA  POSTERIDADE.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60648"/>
            <a:ext cx="7560840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REALEZA  TERRESTRE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2" y="5858108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TEMPORAL.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9492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SEMPRE  POR  MÉRITO  PESSOAL.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260" y="5949280"/>
            <a:ext cx="912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SEMPRE  AMADOS.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877272"/>
            <a:ext cx="9144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REI  LUÍS  XVI  E  MARIA  ANTONIETA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88640"/>
            <a:ext cx="7056784" cy="504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gradFill>
                  <a:gsLst>
                    <a:gs pos="0">
                      <a:srgbClr val="3FB7F3"/>
                    </a:gs>
                    <a:gs pos="40000">
                      <a:srgbClr val="66FFFF"/>
                    </a:gs>
                    <a:gs pos="81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REALEZA  MORAL</a:t>
            </a:r>
          </a:p>
        </p:txBody>
      </p:sp>
    </p:spTree>
    <p:extLst>
      <p:ext uri="{BB962C8B-B14F-4D97-AF65-F5344CB8AC3E}">
        <p14:creationId xmlns:p14="http://schemas.microsoft.com/office/powerpoint/2010/main" val="334781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188640"/>
            <a:ext cx="7056784" cy="4766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gradFill>
                  <a:gsLst>
                    <a:gs pos="0">
                      <a:srgbClr val="3FB7F3"/>
                    </a:gs>
                    <a:gs pos="40000">
                      <a:srgbClr val="66FFFF"/>
                    </a:gs>
                    <a:gs pos="81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REALEZA  MORAL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301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POR  MÉRITO  PESSOAL.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949280"/>
            <a:ext cx="9131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AMADOS.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" y="594928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IMPERECÍVEL.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9715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07704" y="260648"/>
            <a:ext cx="5256585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MAIOR  REI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9754" y="5445224"/>
            <a:ext cx="9153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ÚNICO,  CUJA  PRESENÇA  DIVIDIU  A  HISTÓRIA  DA  HUMANIDADE  EM  DUAS  PARTES: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A.C.   E   D.C.</a:t>
            </a:r>
          </a:p>
        </p:txBody>
      </p:sp>
    </p:spTree>
    <p:extLst>
      <p:ext uri="{BB962C8B-B14F-4D97-AF65-F5344CB8AC3E}">
        <p14:creationId xmlns:p14="http://schemas.microsoft.com/office/powerpoint/2010/main" val="20886781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l="-15000" t="-6000" r="-2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91680" y="188640"/>
            <a:ext cx="5400600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SIGNIFICADO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473005"/>
            <a:ext cx="9153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NASCI  E  NÃO  VIM  A  ESTE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SENÃO  PARA  DAR  TESTEMUNHO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VERDADE.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9754" y="5473005"/>
            <a:ext cx="9153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VEIO  À  TERRA  PARA  INSTRUIR  A  HUMANIDADE  SOBRE  A  LEI  DO  AMOR,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RESUME  A  LEI   DE  DEUS. 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7569</TotalTime>
  <Words>267</Words>
  <Application>Microsoft Office PowerPoint</Application>
  <PresentationFormat>Apresentação na tela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1_Tema do Office</vt:lpstr>
      <vt:lpstr>blank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474</cp:revision>
  <dcterms:created xsi:type="dcterms:W3CDTF">2012-10-15T11:47:02Z</dcterms:created>
  <dcterms:modified xsi:type="dcterms:W3CDTF">2018-06-14T02:19:50Z</dcterms:modified>
</cp:coreProperties>
</file>