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1" r:id="rId3"/>
    <p:sldId id="393" r:id="rId4"/>
    <p:sldId id="394" r:id="rId5"/>
    <p:sldId id="395" r:id="rId6"/>
    <p:sldId id="396" r:id="rId7"/>
    <p:sldId id="397" r:id="rId8"/>
    <p:sldId id="413" r:id="rId9"/>
    <p:sldId id="401" r:id="rId10"/>
    <p:sldId id="402" r:id="rId11"/>
    <p:sldId id="406" r:id="rId12"/>
    <p:sldId id="410" r:id="rId13"/>
    <p:sldId id="412" r:id="rId14"/>
    <p:sldId id="30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BFF"/>
    <a:srgbClr val="6600CC"/>
    <a:srgbClr val="0052A4"/>
    <a:srgbClr val="00007E"/>
    <a:srgbClr val="6565F5"/>
    <a:srgbClr val="000099"/>
    <a:srgbClr val="0000CC"/>
    <a:srgbClr val="3333FF"/>
    <a:srgbClr val="000000"/>
    <a:srgbClr val="151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9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996952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REINO  NÃO  É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DESTE  MUNDO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772816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II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39952" y="4797152"/>
            <a:ext cx="5004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VIDA  FUTURA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3" y="188640"/>
            <a:ext cx="7416825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6301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CRISTÃOS  E  A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VIDA  FUTURA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1341" y="5930116"/>
            <a:ext cx="914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CREEM  NA  VIDA  FUTURA.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949280"/>
            <a:ext cx="914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TÊM  DÚVIDAS  E  INCREDULIDADE.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805264"/>
            <a:ext cx="9143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IDEIA  QUE  FAZEM  DELA  É  AINDA  VAGA,  INCOMPLETA  E  FALSA  EM  DIVERSOS  PONTOS.</a:t>
            </a:r>
          </a:p>
        </p:txBody>
      </p:sp>
    </p:spTree>
    <p:extLst>
      <p:ext uri="{BB962C8B-B14F-4D97-AF65-F5344CB8AC3E}">
        <p14:creationId xmlns:p14="http://schemas.microsoft.com/office/powerpoint/2010/main" val="39732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89">
            <a:off x="3303519" y="2592205"/>
            <a:ext cx="1078258" cy="1455923"/>
          </a:xfrm>
          <a:prstGeom prst="rect">
            <a:avLst/>
          </a:prstGeom>
          <a:scene3d>
            <a:camera prst="isometricOffAxis1Right">
              <a:rot lat="21489068" lon="20905885" rev="21360202"/>
            </a:camera>
            <a:lightRig rig="threePt" dir="t"/>
          </a:scene3d>
          <a:sp3d extrusionH="254000" contourW="6350"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57" y="3650456"/>
            <a:ext cx="1121036" cy="1447659"/>
          </a:xfrm>
          <a:prstGeom prst="rect">
            <a:avLst/>
          </a:prstGeom>
          <a:scene3d>
            <a:camera prst="isometricOffAxis1Right">
              <a:rot lat="451185" lon="21374057" rev="21443992"/>
            </a:camera>
            <a:lightRig rig="threePt" dir="t"/>
          </a:scene3d>
          <a:sp3d extrusionH="254000" contourW="6350"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64" y="3645024"/>
            <a:ext cx="1066792" cy="1458525"/>
          </a:xfrm>
          <a:prstGeom prst="rect">
            <a:avLst/>
          </a:prstGeom>
          <a:scene3d>
            <a:camera prst="isometricOffAxis1Right">
              <a:rot lat="204918" lon="21223192" rev="21456404"/>
            </a:camera>
            <a:lightRig rig="threePt" dir="t"/>
          </a:scene3d>
          <a:sp3d extrusionH="254000" contourW="6350"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50" y="4799818"/>
            <a:ext cx="1030630" cy="1466788"/>
          </a:xfrm>
          <a:prstGeom prst="rect">
            <a:avLst/>
          </a:prstGeom>
          <a:scene3d>
            <a:camera prst="isometricOffAxis1Right">
              <a:rot lat="780000" lon="20039998" rev="0"/>
            </a:camera>
            <a:lightRig rig="threePt" dir="t"/>
          </a:scene3d>
          <a:sp3d extrusionH="254000" contourW="6350"/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81128"/>
            <a:ext cx="1080120" cy="1455923"/>
          </a:xfrm>
          <a:prstGeom prst="rect">
            <a:avLst/>
          </a:prstGeom>
          <a:scene3d>
            <a:camera prst="isometricOffAxis1Right">
              <a:rot lat="180000" lon="20039998" rev="0"/>
            </a:camera>
            <a:lightRig rig="threePt" dir="t"/>
          </a:scene3d>
          <a:sp3d extrusionH="254000" contourW="6350"/>
        </p:spPr>
      </p:pic>
      <p:sp>
        <p:nvSpPr>
          <p:cNvPr id="15" name="CaixaDeTexto 14"/>
          <p:cNvSpPr txBox="1"/>
          <p:nvPr/>
        </p:nvSpPr>
        <p:spPr>
          <a:xfrm>
            <a:off x="3779913" y="404664"/>
            <a:ext cx="5364088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5120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 ESPIRITISMO   E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  VIDA  FUTURA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51484" y="6067638"/>
            <a:ext cx="914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VEIO  COMPLETAR  O  ENSINO  DO  CRISTO.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-19436" y="5695828"/>
            <a:ext cx="9143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TÃO  RACIONAIS  AS  CONDIÇÕES  DESCRITAS  QUE  FICA  PATENTE  A  JUSTIÇA  DE  DEUS.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-3001" y="6037051"/>
            <a:ext cx="91439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DESCRIÇÕES  SÃO  FEITAS  PELOS  ESPÍRITOS.</a:t>
            </a:r>
          </a:p>
        </p:txBody>
      </p:sp>
    </p:spTree>
    <p:extLst>
      <p:ext uri="{BB962C8B-B14F-4D97-AF65-F5344CB8AC3E}">
        <p14:creationId xmlns:p14="http://schemas.microsoft.com/office/powerpoint/2010/main" val="42382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116632"/>
            <a:ext cx="7488832" cy="9501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  O  ESPIRITISMO  A  VIDA  FUTURA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" y="5805264"/>
            <a:ext cx="91439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TORNA-SE  UMA  REALIDADE!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" y="5632792"/>
            <a:ext cx="9143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  DE  SER  SIMPLES  ARTIGO  DE  FÉ,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MERA  HIPÓTESE.</a:t>
            </a:r>
          </a:p>
        </p:txBody>
      </p:sp>
    </p:spTree>
    <p:extLst>
      <p:ext uri="{BB962C8B-B14F-4D97-AF65-F5344CB8AC3E}">
        <p14:creationId xmlns:p14="http://schemas.microsoft.com/office/powerpoint/2010/main" val="26285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915816" y="116632"/>
            <a:ext cx="6012160" cy="14401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DIÁLOGO  DE  PILATOS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93011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ÉS  O  REI  DOS  JUDEUS?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26996" y="5949280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REINO  NÃO  É  DESTE  MUNDO.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3498" y="5445224"/>
            <a:ext cx="91709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O  MEU  REINO  FOSSE  DESSE  MUNDO,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MINHA  GENTE  TERIA  IMPEDIDO  QUE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 CAÍSSE  NAS  MÃOS  DOS  JUDEUS.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3074" y="5964507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O  MEU  REINO  AINDA  NÃO  É  AQUI.</a:t>
            </a:r>
          </a:p>
        </p:txBody>
      </p:sp>
    </p:spTree>
    <p:extLst>
      <p:ext uri="{BB962C8B-B14F-4D97-AF65-F5344CB8AC3E}">
        <p14:creationId xmlns:p14="http://schemas.microsoft.com/office/powerpoint/2010/main" val="33391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427984" y="170637"/>
            <a:ext cx="4419485" cy="13681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INSISTÊNCIA  DE  PILATOS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600270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ÉS,  POIS,  REI?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84321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 O  DIZES;  SOU  REI.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6996" y="5733256"/>
            <a:ext cx="9170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PERTENCE  À  VERDADE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ESCUTA  A  MINHA  VOZ.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NASCI  E  NÃO  VIM  A  ESTE  MUNDO  SENÃO  PARA  DAR  TESTEMUNHO  DA  VERDADE.</a:t>
            </a:r>
          </a:p>
        </p:txBody>
      </p:sp>
    </p:spTree>
    <p:extLst>
      <p:ext uri="{BB962C8B-B14F-4D97-AF65-F5344CB8AC3E}">
        <p14:creationId xmlns:p14="http://schemas.microsoft.com/office/powerpoint/2010/main" val="19989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332656"/>
            <a:ext cx="3600399" cy="14127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SIGNIFICADO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2708920"/>
            <a:ext cx="4560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“MEU  REINO  NÃO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DESTE  MUNDO.”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87197" y="4797152"/>
            <a:ext cx="5856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SE  REFERE  À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FUTURA,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VIDA  ESPIRITUAL.</a:t>
            </a:r>
          </a:p>
        </p:txBody>
      </p:sp>
    </p:spTree>
    <p:extLst>
      <p:ext uri="{BB962C8B-B14F-4D97-AF65-F5344CB8AC3E}">
        <p14:creationId xmlns:p14="http://schemas.microsoft.com/office/powerpoint/2010/main" val="39473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1" y="260648"/>
            <a:ext cx="3096343" cy="194421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435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VIDA 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FUTURA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87197" y="4797152"/>
            <a:ext cx="5856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EIXO  DO  ENSINO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CRISTO.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87197" y="4797152"/>
            <a:ext cx="5856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  SER  O  ALVO  DE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OS  HOMENS.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87197" y="4653136"/>
            <a:ext cx="5856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JUSTIFICA  AS  ANOMALIAS  TERRENAS  COM  A  JUSTIÇA  DE  DEUS.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87197" y="4653136"/>
            <a:ext cx="5856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TODAS  AS  MÁXIMAS  DO  CRISTO  SE  REPORTAM  A  ESTE  PRINCÍPIO.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87197" y="4653136"/>
            <a:ext cx="5856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RAZÃO  DE  SER  DA  MAIORIA  DOS  ENSINOS  MORAIS  DE  JESUS.</a:t>
            </a:r>
          </a:p>
        </p:txBody>
      </p:sp>
    </p:spTree>
    <p:extLst>
      <p:ext uri="{BB962C8B-B14F-4D97-AF65-F5344CB8AC3E}">
        <p14:creationId xmlns:p14="http://schemas.microsoft.com/office/powerpoint/2010/main" val="726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308383" y="260648"/>
            <a:ext cx="5835611" cy="115212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947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QUE  NÃO  CREEM  NA  VIDA  FUTURA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72000" y="2996952"/>
            <a:ext cx="45931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IMAGINAM  QUE  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CRISTO  FALAVA  DA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PRESENTE.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72006" y="2852936"/>
            <a:ext cx="45719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COMPREENDEM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SEUS  PRECEITOS  MORAIS,  OU  OS  CONSIDERAM  PUERIS.</a:t>
            </a:r>
          </a:p>
        </p:txBody>
      </p:sp>
    </p:spTree>
    <p:extLst>
      <p:ext uri="{BB962C8B-B14F-4D97-AF65-F5344CB8AC3E}">
        <p14:creationId xmlns:p14="http://schemas.microsoft.com/office/powerpoint/2010/main" val="37465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260648"/>
            <a:ext cx="7985419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CAMINHO  DA  HUMANIDADE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932039" y="2780928"/>
            <a:ext cx="42465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OBJETO  DAS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MAIORES  PREOCUPAÇÕES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HOMEM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TERRA.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700808"/>
            <a:ext cx="3528392" cy="936104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7062"/>
              </a:avLst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É  PARA  A 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VIDA  FUTURA!</a:t>
            </a:r>
          </a:p>
        </p:txBody>
      </p:sp>
    </p:spTree>
    <p:extLst>
      <p:ext uri="{BB962C8B-B14F-4D97-AF65-F5344CB8AC3E}">
        <p14:creationId xmlns:p14="http://schemas.microsoft.com/office/powerpoint/2010/main" val="41102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000"/>
                    </a14:imgEffect>
                  </a14:imgLayer>
                </a14:imgProps>
              </a:ext>
            </a:extLst>
          </a:blip>
          <a:srcRect/>
          <a:stretch>
            <a:fillRect l="-7000" r="-1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260647"/>
            <a:ext cx="8640960" cy="57606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JUDEUS  E  A  VIDA  FUTURA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" y="5930116"/>
            <a:ext cx="914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TINHAM  IDEIAS  IMPRECISAS.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" y="5733256"/>
            <a:ext cx="9143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DESOBEDIÊNCIA  DAS  LEIS  DIVINAS  ERA  CASTIGADA  COM  CALAMIDADES,  DERROTAS,  ETC.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33256"/>
            <a:ext cx="9143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OBSERVÂNCIA  DAS  LEIS  DE  DEUS  ERAM  RECOMPENSADAS  COM  OS  BENS  TERRENOS.</a:t>
            </a:r>
          </a:p>
        </p:txBody>
      </p:sp>
    </p:spTree>
    <p:extLst>
      <p:ext uri="{BB962C8B-B14F-4D97-AF65-F5344CB8AC3E}">
        <p14:creationId xmlns:p14="http://schemas.microsoft.com/office/powerpoint/2010/main" val="4254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-10000"/>
                    </a14:imgEffect>
                  </a14:imgLayer>
                </a14:imgProps>
              </a:ext>
            </a:extLst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99820" y="216774"/>
            <a:ext cx="7704856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JESUS  E  A  VIDA  FUTURA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" y="5661248"/>
            <a:ext cx="9143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LIMITOU-SE  APRESENTÁ-LA  COMO  UM  PRINCÍPIO,  COMO  UMA  LEI  DA  NATUREZA.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9749" y="5692025"/>
            <a:ext cx="9143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REVELOU  OUTRO  MUNDO  ONDE  ELE  REINA  E  ONDE  OS  BONS  ACHARÃO  SUA  RECOMPENSA.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9749" y="5676203"/>
            <a:ext cx="9143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RECOMPENSAS  NA  OBSERVÂNCIA  DAS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DE  DEUS  NÃO  SÃO  NA  TERRA.</a:t>
            </a:r>
          </a:p>
        </p:txBody>
      </p:sp>
    </p:spTree>
    <p:extLst>
      <p:ext uri="{BB962C8B-B14F-4D97-AF65-F5344CB8AC3E}">
        <p14:creationId xmlns:p14="http://schemas.microsoft.com/office/powerpoint/2010/main" val="22673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  <p:bldP spid="10" grpId="1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6625</TotalTime>
  <Words>432</Words>
  <Application>Microsoft Office PowerPoint</Application>
  <PresentationFormat>Apresentação na tela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431</cp:revision>
  <dcterms:created xsi:type="dcterms:W3CDTF">2012-10-15T11:47:02Z</dcterms:created>
  <dcterms:modified xsi:type="dcterms:W3CDTF">2018-06-14T02:16:33Z</dcterms:modified>
</cp:coreProperties>
</file>