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61" r:id="rId3"/>
    <p:sldId id="396" r:id="rId4"/>
    <p:sldId id="411" r:id="rId5"/>
    <p:sldId id="412" r:id="rId6"/>
    <p:sldId id="416" r:id="rId7"/>
    <p:sldId id="408" r:id="rId8"/>
    <p:sldId id="406" r:id="rId9"/>
    <p:sldId id="423" r:id="rId10"/>
    <p:sldId id="425" r:id="rId11"/>
    <p:sldId id="428" r:id="rId12"/>
    <p:sldId id="309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0000"/>
    <a:srgbClr val="A3FFFF"/>
    <a:srgbClr val="81D0F7"/>
    <a:srgbClr val="3FB7F3"/>
    <a:srgbClr val="080808"/>
    <a:srgbClr val="777777"/>
    <a:srgbClr val="A3A3A3"/>
    <a:srgbClr val="C0C0C0"/>
    <a:srgbClr val="D5F1F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709" autoAdjust="0"/>
    <p:restoredTop sz="99314" autoAdjust="0"/>
  </p:normalViewPr>
  <p:slideViewPr>
    <p:cSldViewPr showGuides="1">
      <p:cViewPr>
        <p:scale>
          <a:sx n="80" d="100"/>
          <a:sy n="80" d="100"/>
        </p:scale>
        <p:origin x="-1074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1E2D3-B390-4733-87E9-27FFD6A74A1B}" type="datetimeFigureOut">
              <a:rPr lang="pt-BR" smtClean="0"/>
              <a:pPr/>
              <a:t>07/06/2018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3A662-7301-44AD-88A1-E6BB8123C5E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595185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11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866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07/06/2018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681027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07/06/2018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711566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07/06/2018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832519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ACC7A-1D4B-47B1-8368-FF3E41D4FB6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60E27-92CE-4B7D-B3C6-A23A7D05625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8032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EE46-0AA6-4506-A5C6-C0201488E3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EEE2-7099-4BE9-AF27-513D9877A98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2209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D34AB-D4E5-40CA-BD8E-349E90DF25C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19C5-2F61-4F92-B8E5-5AD4CE4FCAD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7551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BFFF-A174-4626-9CB2-7FE673CF8CB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63EC-7734-4E07-992B-BF168A6179C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3947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E7A6-3479-4709-9B62-120DF160B87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1870-1672-4A27-BCE5-5139C259E5C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3055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F89F6-B990-4560-B453-4961BC80BE2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1E1C-3C84-4266-ACB9-A92B3DD75D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55996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95FF4-F5DF-44CF-AECB-491F3D1C996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1E9B-5913-4168-BF37-D7C488F1D48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6607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7FCD-FF64-41DA-B934-04376E4B97D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98C64-527B-49E2-A6B7-0E48DAD0767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3591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07/06/2018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0002264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F2E7-E030-4254-9D60-73922F5ECFA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381F1-F1C7-403B-B302-CFD280F4092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12462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2396-AA9C-456C-9165-9041438C1D3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C6519-F4E2-4257-94FA-51EE9526D00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60458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BAD4-C29C-4E28-85FB-CF7DD9F4BFD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2B515-07CA-4A1A-B551-87F09093166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043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07/06/2018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175889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07/06/2018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88245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07/06/2018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44343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07/06/2018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14480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07/06/2018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494737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07/06/2018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108962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07/06/2018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096157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61289-B2F9-4134-B445-34FC6F03541F}" type="datetimeFigureOut">
              <a:rPr lang="pt-BR" smtClean="0"/>
              <a:pPr/>
              <a:t>07/06/2018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484863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985528-3EFD-4DBB-A5A4-129D045AF43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DF1ED7-0910-4180-8BF1-1682D0BD12F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801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77723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995936" y="1628800"/>
            <a:ext cx="51423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CAP.  </a:t>
            </a:r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851920" y="2564904"/>
            <a:ext cx="5286412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ALIANÇA  DA  CIÊNCIA</a:t>
            </a:r>
          </a:p>
          <a:p>
            <a:pPr algn="ctr">
              <a:defRPr/>
            </a:pP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DA  RELIGIÃO</a:t>
            </a:r>
          </a:p>
          <a:p>
            <a:pPr algn="ctr">
              <a:defRPr/>
            </a:pPr>
            <a:endParaRPr lang="pt-BR" sz="2800" b="1" dirty="0" smtClean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NOVA  ERA</a:t>
            </a:r>
          </a:p>
          <a:p>
            <a:pPr algn="ctr">
              <a:defRPr/>
            </a:pP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995936" y="2708920"/>
            <a:ext cx="514239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VIM  DESTRUIR  </a:t>
            </a:r>
          </a:p>
          <a:p>
            <a:pPr algn="ctr">
              <a:defRPr/>
            </a:pP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LEI</a:t>
            </a:r>
          </a:p>
          <a:p>
            <a:pPr algn="ctr">
              <a:defRPr/>
            </a:pPr>
            <a:endParaRPr lang="pt-BR" sz="2800" b="1" dirty="0" smtClean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pt-BR" sz="2800" b="1" dirty="0" smtClean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 TRÊS  REVELAÇÕES:</a:t>
            </a:r>
          </a:p>
          <a:p>
            <a:pPr algn="ctr">
              <a:defRPr/>
            </a:pP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MOISÉS,  CRISTO,  ESPIRITISMO.</a:t>
            </a:r>
          </a:p>
        </p:txBody>
      </p:sp>
    </p:spTree>
    <p:extLst>
      <p:ext uri="{BB962C8B-B14F-4D97-AF65-F5344CB8AC3E}">
        <p14:creationId xmlns="" xmlns:p14="http://schemas.microsoft.com/office/powerpoint/2010/main" val="15641111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547664" y="188640"/>
            <a:ext cx="6048672" cy="432048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  NOVA  ERA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2047" y="1124744"/>
            <a:ext cx="914195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ESSAS  MODIFICAÇÕES  ESTÃO  NOS  DESÍGNIOS  </a:t>
            </a:r>
          </a:p>
          <a:p>
            <a:pPr algn="ctr"/>
            <a:r>
              <a:rPr lang="pt-BR" sz="2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DE  DEUS  E  DERIVAM  DA  LEI  DO  PROGRESSO,</a:t>
            </a:r>
          </a:p>
          <a:p>
            <a:pPr algn="ctr"/>
            <a:r>
              <a:rPr lang="pt-BR" sz="2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É  LEI  DIVINA. 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1124744"/>
            <a:ext cx="9144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ACARRETARÁ  PARA  AS  RELAÇÕES  SOCIAIS  MODIFICAÇÕES,  ÀS  QUAIS  NINGUÉM  </a:t>
            </a:r>
            <a:r>
              <a:rPr lang="pt-BR" sz="2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TERÁ</a:t>
            </a:r>
          </a:p>
          <a:p>
            <a:pPr algn="ctr"/>
            <a:r>
              <a:rPr lang="pt-BR" sz="2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FORÇAS  </a:t>
            </a: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  SE  </a:t>
            </a:r>
            <a:r>
              <a:rPr lang="pt-BR" sz="2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OPOR. </a:t>
            </a:r>
            <a:endParaRPr lang="pt-BR" sz="2600" dirty="0"/>
          </a:p>
        </p:txBody>
      </p:sp>
    </p:spTree>
    <p:extLst>
      <p:ext uri="{BB962C8B-B14F-4D97-AF65-F5344CB8AC3E}">
        <p14:creationId xmlns="" xmlns:p14="http://schemas.microsoft.com/office/powerpoint/2010/main" val="88010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3203847" y="265110"/>
            <a:ext cx="3074221" cy="643610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R</a:t>
            </a:r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EFLEXÕES  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006" y="4490829"/>
            <a:ext cx="9140461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IDEALIZAR  UM  OBJETIVO  PARA  CONTEÚDO.</a:t>
            </a:r>
            <a:endParaRPr lang="pt-BR" sz="2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COMENTAR  A  IDEIA  </a:t>
            </a: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COMPREENSÃO  MAIS  </a:t>
            </a:r>
            <a:r>
              <a:rPr lang="pt-BR" sz="2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DIFÍCIL.</a:t>
            </a:r>
            <a:endParaRPr lang="pt-BR" sz="2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EXPOR  A  IDEIA  </a:t>
            </a: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</a:t>
            </a:r>
            <a:r>
              <a:rPr lang="pt-BR" sz="2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LHE  CAUSOU  </a:t>
            </a: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MAIOR  </a:t>
            </a:r>
            <a:r>
              <a:rPr lang="pt-BR" sz="2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IMPACTO.</a:t>
            </a:r>
            <a:endParaRPr lang="pt-BR" sz="2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PROPOR  APLICAÇÕES  PRÁTICAS  DO  </a:t>
            </a:r>
            <a:r>
              <a:rPr lang="pt-BR" sz="2200" b="1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TEMA  ESTUDADO.</a:t>
            </a:r>
            <a:endParaRPr lang="pt-BR" sz="2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407885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0" y="5070956"/>
            <a:ext cx="60121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 DUAS  ALAVANCAS  DA  INTELIGÊNCIA  HUMANA.</a:t>
            </a:r>
            <a:endParaRPr lang="pt-BR" sz="32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763688" y="260648"/>
            <a:ext cx="5904656" cy="72008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>
                <a:gd name="adj" fmla="val 18750"/>
              </a:avLst>
            </a:prstTxWarp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CIÊNCIA  E  RELIGIÃO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419872" y="4221087"/>
            <a:ext cx="1875135" cy="576065"/>
          </a:xfrm>
          <a:prstGeom prst="rect">
            <a:avLst/>
          </a:prstGeom>
        </p:spPr>
        <p:txBody>
          <a:bodyPr wrap="none">
            <a:prstTxWarp prst="textTriangleInverted">
              <a:avLst/>
            </a:prstTxWarp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SÃO:</a:t>
            </a:r>
            <a:endParaRPr lang="pt-BR" sz="32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475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0" y="6115362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REVELA  AS  LEIS  DO  MUNDO  MATERIAL.</a:t>
            </a:r>
            <a:endParaRPr lang="pt-BR" sz="30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619672" y="188640"/>
            <a:ext cx="6264696" cy="504056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3240"/>
              </a:avLst>
            </a:prstTxWarp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CIÊNCIA  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35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0" y="618737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REVELA  AS  LEIS  DO  MUNDO  MORAL.</a:t>
            </a:r>
            <a:endParaRPr lang="pt-BR" sz="30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763688" y="188640"/>
            <a:ext cx="5616624" cy="576064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3240"/>
              </a:avLst>
            </a:prstTxWarp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  RELIGIÃO  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831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0" y="155679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TEM  O  MESMO  PRINCÍPIO:  </a:t>
            </a:r>
            <a:endParaRPr lang="pt-BR" sz="32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475656" y="188640"/>
            <a:ext cx="6048672" cy="72008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>
                <a:gd name="adj" fmla="val 18750"/>
              </a:avLst>
            </a:prstTxWarp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CIÊNCIA  E  RELIGIÃO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-21704" y="5949280"/>
            <a:ext cx="6609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PODEM  CONTRADIZER-SE.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419872" y="2636912"/>
            <a:ext cx="2304256" cy="441340"/>
          </a:xfrm>
          <a:prstGeom prst="rect">
            <a:avLst/>
          </a:prstGeom>
        </p:spPr>
        <p:txBody>
          <a:bodyPr wrap="none">
            <a:prstTxWarp prst="textFadeUp">
              <a:avLst>
                <a:gd name="adj" fmla="val 17998"/>
              </a:avLst>
            </a:prstTxWarp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DEUS!</a:t>
            </a:r>
            <a:endParaRPr lang="pt-BR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189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-21704" y="594928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OBSERVAÇÃO  DEFEITUOSA.</a:t>
            </a:r>
            <a:endParaRPr lang="pt-BR" sz="30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555776" y="188640"/>
            <a:ext cx="4248472" cy="57606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CONFLITO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955" y="5949280"/>
            <a:ext cx="91657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EXCESSO  DE  </a:t>
            </a:r>
            <a:r>
              <a:rPr lang="pt-BR" sz="30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EXCLUSIVISMO.</a:t>
            </a:r>
            <a:endParaRPr lang="pt-BR" sz="30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1052736"/>
            <a:ext cx="9122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CIÊNCIA      X      RELIGIÃO</a:t>
            </a:r>
            <a:endParaRPr lang="pt-BR" sz="32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-10852" y="5805264"/>
            <a:ext cx="9122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PROVÉM:</a:t>
            </a:r>
            <a:endParaRPr lang="pt-BR" sz="32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370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509628" y="4437112"/>
            <a:ext cx="56166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TRAZ  O  CONHECIMENTO</a:t>
            </a:r>
          </a:p>
          <a:p>
            <a:pPr algn="ctr"/>
            <a:r>
              <a:rPr lang="pt-BR" sz="2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DAS  LEIS  QUE  REGEM  O  UNIVERSO  ESPIRITUAL  E</a:t>
            </a:r>
          </a:p>
          <a:p>
            <a:pPr algn="ctr"/>
            <a:r>
              <a:rPr lang="pt-BR" sz="2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SUAS  RELAÇÕES  COM  O  MUNDO  MATERIAL.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491880" y="4725144"/>
            <a:ext cx="56521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A  REVELAÇÃO</a:t>
            </a:r>
          </a:p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 ESPIRITISMO.</a:t>
            </a:r>
            <a:endParaRPr lang="pt-BR" sz="32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403648" y="116632"/>
            <a:ext cx="6264696" cy="72008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TRAÇO  DE  UNIÃO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570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331640" y="116632"/>
            <a:ext cx="6480720" cy="76470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CONSEQUÊNCIA  DA  UNIÃO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-39499" y="5902147"/>
            <a:ext cx="9122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CIÊNCIA  E  RELIGIÃO:</a:t>
            </a:r>
            <a:endParaRPr lang="pt-BR" sz="32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-26775" y="5949280"/>
            <a:ext cx="91707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DEIXARÁ  DE  SER  MATERIALISTA. 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-13389" y="1188041"/>
            <a:ext cx="8689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0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CIÊNCIA</a:t>
            </a:r>
            <a:endParaRPr lang="pt-BR" sz="3200" b="1" dirty="0">
              <a:solidFill>
                <a:srgbClr val="00FFFF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0" y="5949280"/>
            <a:ext cx="91707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LEVARÁ  EM  CONTA  O  ELEMENTO  ESPIRITUAL.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-26775" y="5949280"/>
            <a:ext cx="91707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DESMENTIRÁ  A  RELIGIÃO.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-26775" y="5733256"/>
            <a:ext cx="91707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DEIXARÁ  DE  IGNORAR  AS  LEIS  ORGÂNICAS</a:t>
            </a:r>
          </a:p>
          <a:p>
            <a:pPr algn="ctr"/>
            <a:r>
              <a:rPr lang="pt-BR" sz="2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IMUTÁVEIS  DA   MATÉRIA.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0" y="1196752"/>
            <a:ext cx="8748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0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RELIGIÃO</a:t>
            </a:r>
            <a:endParaRPr lang="pt-BR" sz="3200" b="1" dirty="0">
              <a:solidFill>
                <a:srgbClr val="00FFFF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-26775" y="5733256"/>
            <a:ext cx="91707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ESTARÁ  DE  ACORDO  COM  A  RAZÃO  E  NÃO</a:t>
            </a:r>
          </a:p>
          <a:p>
            <a:pPr algn="ctr"/>
            <a:r>
              <a:rPr lang="pt-BR" sz="2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 OPORÁ  À  LÓGICA  DOS  FATOS.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0" y="5949280"/>
            <a:ext cx="91707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ADQUIRIRÁ  INABALÁVEL  PODER.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115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20" grpId="0"/>
      <p:bldP spid="20" grpId="1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613993" y="216024"/>
            <a:ext cx="7916013" cy="83671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CONTRIBUIÇÃO  DO  ESPIRITISMO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0585" y="1556792"/>
            <a:ext cx="911495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MARCHARÃO  JUNTAS  E  PRESTARÃO</a:t>
            </a:r>
          </a:p>
          <a:p>
            <a:pPr algn="ctr"/>
            <a:r>
              <a:rPr lang="pt-BR" sz="2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MÚTUO  CONCURSO.    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827584" y="1828854"/>
            <a:ext cx="7399783" cy="348427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3833"/>
              </a:avLst>
            </a:prstTxWarp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MATERIALISMO  SERÁ  VENCIDO!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10585" y="1756846"/>
            <a:ext cx="91149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CIÊNCIA  E  RELIGIÃO  SE  APOIARÃO.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104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20" grpId="0"/>
      <p:bldP spid="21" grpId="0"/>
      <p:bldP spid="21" grpId="1"/>
    </p:bldLst>
  </p:timing>
</p:sld>
</file>

<file path=ppt/theme/theme1.xml><?xml version="1.0" encoding="utf-8"?>
<a:theme xmlns:a="http://schemas.openxmlformats.org/drawingml/2006/main" name="blank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6039</TotalTime>
  <Words>269</Words>
  <Application>Microsoft Office PowerPoint</Application>
  <PresentationFormat>Apresentação na tela (4:3)</PresentationFormat>
  <Paragraphs>64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11</vt:i4>
      </vt:variant>
    </vt:vector>
  </HeadingPairs>
  <TitlesOfParts>
    <vt:vector size="13" baseType="lpstr">
      <vt:lpstr>blank</vt:lpstr>
      <vt:lpstr>1_Tema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Organization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Cidinha</dc:creator>
  <cp:lastModifiedBy>Rosi Meri</cp:lastModifiedBy>
  <cp:revision>417</cp:revision>
  <dcterms:created xsi:type="dcterms:W3CDTF">2012-10-15T11:47:02Z</dcterms:created>
  <dcterms:modified xsi:type="dcterms:W3CDTF">2018-06-07T11:35:30Z</dcterms:modified>
</cp:coreProperties>
</file>