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392" r:id="rId4"/>
    <p:sldId id="385" r:id="rId5"/>
    <p:sldId id="359" r:id="rId6"/>
    <p:sldId id="384" r:id="rId7"/>
    <p:sldId id="386" r:id="rId8"/>
    <p:sldId id="387" r:id="rId9"/>
    <p:sldId id="388" r:id="rId10"/>
    <p:sldId id="393" r:id="rId11"/>
    <p:sldId id="394" r:id="rId12"/>
    <p:sldId id="396" r:id="rId13"/>
    <p:sldId id="395" r:id="rId14"/>
    <p:sldId id="391" r:id="rId15"/>
    <p:sldId id="3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FFF"/>
    <a:srgbClr val="85FFFF"/>
    <a:srgbClr val="A3FFFF"/>
    <a:srgbClr val="000000"/>
    <a:srgbClr val="AF672B"/>
    <a:srgbClr val="A5602D"/>
    <a:srgbClr val="95632B"/>
    <a:srgbClr val="AF7433"/>
    <a:srgbClr val="AD7F23"/>
    <a:srgbClr val="BC8A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9" autoAdjust="0"/>
    <p:restoredTop sz="99588" autoAdjust="0"/>
  </p:normalViewPr>
  <p:slideViewPr>
    <p:cSldViewPr showGuides="1">
      <p:cViewPr>
        <p:scale>
          <a:sx n="70" d="100"/>
          <a:sy n="70" d="100"/>
        </p:scale>
        <p:origin x="-152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07/06/2018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3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59766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01604" y="2924944"/>
            <a:ext cx="5142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VIM  DESTRUIR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</a:t>
            </a:r>
          </a:p>
          <a:p>
            <a:pPr algn="ctr">
              <a:defRPr/>
            </a:pP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REVELAÇÕES: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MOISÉS,  CRISTO,  ESPIRITISMO.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65867" y="3418254"/>
            <a:ext cx="5004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rgbClr val="3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-  ESPIRITISMO</a:t>
            </a:r>
          </a:p>
        </p:txBody>
      </p:sp>
    </p:spTree>
    <p:extLst>
      <p:ext uri="{BB962C8B-B14F-4D97-AF65-F5344CB8AC3E}">
        <p14:creationId xmlns:p14="http://schemas.microsoft.com/office/powerpoint/2010/main" xmlns="" val="15641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72008"/>
            <a:ext cx="8280920" cy="8367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801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 ELABORAÇÃO  HUMANA 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TERCEIRA  REVELAÇÃO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91380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COUBE  A  ALLAN  KARDEC  A  MISSÃO  DE  OBSERVAR, ANALISAR,  COMPARAR  E  ORGANIZAR  METODICAMENTE  TODOS  OS  ENSINAMENTOS,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LEIS  E  PRINCÍPIOS  TRAZIDOS  PELOS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ESPÍRITOS,  REUNINDO-OS  NAS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CINCO  OBRAS  DA  CODIFICAÇÃO.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6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247" y="4416516"/>
            <a:ext cx="1414502" cy="182662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326" y="4568634"/>
            <a:ext cx="1360526" cy="183705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414" y="4715203"/>
            <a:ext cx="1346058" cy="184033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517" y="4795314"/>
            <a:ext cx="1300429" cy="185076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3621" y="4904312"/>
            <a:ext cx="1362875" cy="183705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sp>
        <p:nvSpPr>
          <p:cNvPr id="7" name="CaixaDeTexto 6"/>
          <p:cNvSpPr txBox="1"/>
          <p:nvPr/>
        </p:nvSpPr>
        <p:spPr>
          <a:xfrm>
            <a:off x="1547664" y="332656"/>
            <a:ext cx="608467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59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1841" y="2536448"/>
            <a:ext cx="6012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ENSINA  EM  CONTRÁRIO  AO  QUE  O  CRISTO  ENSINOU.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85152" y="2276872"/>
            <a:ext cx="58588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DESENVOLVE,  COMPLETA  E  EXPLICA,  DE  FORMA  CLARA,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FOI  DITO  SOB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ALEGÓRICA.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7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04048" y="3852285"/>
            <a:ext cx="41249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OBRA  DO  CRISTO 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PRESIDE  À  REGENERAÇÃO  DA  TERRA.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62025"/>
            <a:ext cx="5508104" cy="87874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596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03058" y="3852284"/>
            <a:ext cx="43409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CONSOLADOR  PROMETIDO, 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CONFORME  ELE  ANUNCIOU.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0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131839" y="265110"/>
            <a:ext cx="3146229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REFLEXÕES: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7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1" y="179928"/>
            <a:ext cx="7272808" cy="7287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O  ESPIRITISMO?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412776"/>
            <a:ext cx="6156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CONJUNTO  DE  PRINCÍPIOS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LEIS  CONTIDOS  NAS  OBRAS  BÁSICAS  CODIFICADAS  POR  ALLAN  KARDEC.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191" y="4149080"/>
            <a:ext cx="1414502" cy="182662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270" y="4301198"/>
            <a:ext cx="1360526" cy="1837057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358" y="4447767"/>
            <a:ext cx="1346058" cy="1840339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461" y="4527878"/>
            <a:ext cx="1300429" cy="1850765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565" y="4636876"/>
            <a:ext cx="1362875" cy="1837056"/>
          </a:xfrm>
          <a:prstGeom prst="rect">
            <a:avLst/>
          </a:prstGeom>
          <a:scene3d>
            <a:camera prst="isometricOffAxis1Right"/>
            <a:lightRig rig="threePt" dir="t"/>
          </a:scene3d>
          <a:sp3d extrusionH="254000" contourW="6350"/>
        </p:spPr>
      </p:pic>
    </p:spTree>
    <p:extLst>
      <p:ext uri="{BB962C8B-B14F-4D97-AF65-F5344CB8AC3E}">
        <p14:creationId xmlns:p14="http://schemas.microsoft.com/office/powerpoint/2010/main" xmlns="" val="1022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42123" y="376310"/>
            <a:ext cx="5882205" cy="36957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987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120605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CIÊNCIA  NOVA  QUE  VEM  REVELAR,  POR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</a:t>
            </a:r>
            <a:r>
              <a:rPr lang="pt-BR" sz="2600" b="1" dirty="0" smtClean="0">
                <a:solidFill>
                  <a:srgbClr val="3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IRRECUSÁVEIS</a:t>
            </a:r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A  EXISTÊNCIA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NATUREZA  DO  MUNDO  ESPIRITUAL  E  AS  SUAS  RELAÇÕES  COM  O  MUNDO  CORPÓREO.  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7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88640"/>
            <a:ext cx="7416824" cy="49877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MUNDO  ESPIRITUAL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03" y="908720"/>
            <a:ext cx="909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MOSTRADO  PELO  ESPIRITISMO: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72746" y="5157192"/>
            <a:ext cx="1979374" cy="51271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1" y="6032901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  NATURAL  E  NÃO  SOBRENATURAL.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1" y="5877272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  DE  IMENSIDADE  DE  FENÔMENOS  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ATÉ  HOJE  INCOMPREENDIDOS.</a:t>
            </a:r>
            <a:endParaRPr lang="pt-BR" sz="2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917" y="5643245"/>
            <a:ext cx="9168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CHAVE  COM  O  AUXÍLIO  DA  QUAL 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SE  EXPLICA  DE  MODO  FÁCIL.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53698" y="260648"/>
            <a:ext cx="5472608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59"/>
              </a:avLst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4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7021" y="6165304"/>
            <a:ext cx="916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TEVE  EM  MOISÉS  A  SUA  PERSONIFICAÇÃO.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188640"/>
            <a:ext cx="691276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PRIMEIRA  REVELAÇÃO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021" y="6165304"/>
            <a:ext cx="909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10  MANDAMENTOS.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17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LEI  DO  VELHO  TESTAMENTO:</a:t>
            </a:r>
            <a:endParaRPr lang="pt-BR" sz="31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7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</a:extLst>
          </a:blip>
          <a:srcRect/>
          <a:stretch>
            <a:fillRect l="-6000" t="-1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917" y="6174015"/>
            <a:ext cx="916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TRAZIDA  PESSOALMENTE  PELO  CRISTO.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1600" y="188640"/>
            <a:ext cx="7074786" cy="7337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SEGUNDA  REVELAÇÃO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17" y="54452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LEI  DO  NOVO  TESTAMENTO: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1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33018" y="3717032"/>
            <a:ext cx="658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TEM  A  PERSONIFICÁ-LO  NENHUMA  INDIVIDUALIDADE.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94381" y="3429000"/>
            <a:ext cx="5949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TERCEIRA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REVELAÇÃO  DA  LEI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404664"/>
            <a:ext cx="410445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48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8177" y="3645024"/>
            <a:ext cx="636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FRUTO  DO  ENSINO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DADO  PELOS  ESPÍRITOS.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95536" y="44624"/>
            <a:ext cx="8280920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SE  DEU  A  TERCEIRA  REVELAÇÃO?</a:t>
            </a:r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8207" y="5520714"/>
            <a:ext cx="91380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PASSARAM  A  SE  MANIFESTAR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TODOS  OS  PONTOS  DA  TERRA  POR</a:t>
            </a:r>
          </a:p>
          <a:p>
            <a:pPr algn="ctr"/>
            <a:r>
              <a:rPr lang="pt-BR" sz="2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MEIO  DE  UMA  MULTIDÃO  DE  MÉDIUNS.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5487</TotalTime>
  <Words>342</Words>
  <Application>Microsoft Office PowerPoint</Application>
  <PresentationFormat>Apresentação na tela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384</cp:revision>
  <dcterms:created xsi:type="dcterms:W3CDTF">2012-10-15T11:47:02Z</dcterms:created>
  <dcterms:modified xsi:type="dcterms:W3CDTF">2018-06-07T11:39:42Z</dcterms:modified>
</cp:coreProperties>
</file>