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1" r:id="rId2"/>
    <p:sldId id="332" r:id="rId3"/>
    <p:sldId id="311" r:id="rId4"/>
    <p:sldId id="333" r:id="rId5"/>
    <p:sldId id="334" r:id="rId6"/>
    <p:sldId id="315" r:id="rId7"/>
    <p:sldId id="329" r:id="rId8"/>
    <p:sldId id="316" r:id="rId9"/>
    <p:sldId id="317" r:id="rId10"/>
    <p:sldId id="318" r:id="rId11"/>
    <p:sldId id="326" r:id="rId12"/>
    <p:sldId id="324" r:id="rId13"/>
    <p:sldId id="336" r:id="rId14"/>
    <p:sldId id="331" r:id="rId15"/>
    <p:sldId id="30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  <a:srgbClr val="000000"/>
    <a:srgbClr val="AF672B"/>
    <a:srgbClr val="A5602D"/>
    <a:srgbClr val="95632B"/>
    <a:srgbClr val="AF7433"/>
    <a:srgbClr val="AD7F23"/>
    <a:srgbClr val="BC8A26"/>
    <a:srgbClr val="A3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9" autoAdjust="0"/>
    <p:restoredTop sz="99726" autoAdjust="0"/>
  </p:normalViewPr>
  <p:slideViewPr>
    <p:cSldViewPr showGuides="1">
      <p:cViewPr>
        <p:scale>
          <a:sx n="90" d="100"/>
          <a:sy n="90" d="100"/>
        </p:scale>
        <p:origin x="-95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03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04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4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20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55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94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05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59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60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59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2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95936" y="1688609"/>
            <a:ext cx="51423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VIM  DESTRUIR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LEI</a:t>
            </a:r>
          </a:p>
          <a:p>
            <a:pPr algn="ctr">
              <a:defRPr/>
            </a:pP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TRÊS  REVELAÇÕES: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MOISÉS,  CRISTO,  ESPIRITISMO.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95936" y="4952781"/>
            <a:ext cx="514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2ª  -  CRISTO</a:t>
            </a:r>
          </a:p>
        </p:txBody>
      </p:sp>
    </p:spTree>
    <p:extLst>
      <p:ext uri="{BB962C8B-B14F-4D97-AF65-F5344CB8AC3E}">
        <p14:creationId xmlns:p14="http://schemas.microsoft.com/office/powerpoint/2010/main" xmlns="" val="156411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4401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O  CRISTO  VEIO  ENSINAR</a:t>
            </a:r>
          </a:p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À  HUMANIDADE:  </a:t>
            </a:r>
            <a:endParaRPr lang="pt-BR" sz="30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5719" y="5448706"/>
            <a:ext cx="91440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  VERDADEIRA  VIDA  NÃO  É  A  QUE  TRANSCORRE  NA  TERRA  E  SIM  A  QUE  É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VIVIDA  NO  “REINO  DOS  CÉUS”.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3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43808" y="764704"/>
            <a:ext cx="6158232" cy="111797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3277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 CAMINHO  QUE  CONDUZ 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AO  REINO  DOS  CÉU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S: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021402" y="4247965"/>
            <a:ext cx="615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PRÁTICA  DAS  LEIS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DE  DEUS!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8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0"/>
            <a:ext cx="7056784" cy="105273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JESUS  DISSE  TUDO?</a:t>
            </a:r>
            <a:endParaRPr lang="pt-BR" sz="30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12482" y="5661247"/>
            <a:ext cx="9152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LIMITOU-SE,  EM  MUITOS  PONTOS,  A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LANÇAR  OS  GERMENS  DAS  VERDADES.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825" y="5661248"/>
            <a:ext cx="9152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CERTAS   VERDADES  NÃO  PODIAM 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AINDA  SER  COMPREENDIDAS.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1988840"/>
            <a:ext cx="2880320" cy="64807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8595"/>
              </a:avLst>
            </a:prstTxWarp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NÃO!</a:t>
            </a:r>
            <a:endParaRPr lang="pt-BR" sz="30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733256"/>
            <a:ext cx="9152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FALOU  DE  TUDO,  MAS  EM  TERMOS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OU  MENOS  IMPLÍCITOS.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5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67746" y="116632"/>
            <a:ext cx="7160638" cy="9361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O  SENTIDO  OCULTO</a:t>
            </a:r>
            <a:endParaRPr lang="pt-BR" sz="30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655" y="5661827"/>
            <a:ext cx="9131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ALGUMAS  PALAVRAS  DO  CRISTO  PARA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SEREM  APREENDIDAS  ERA  NECESSÁRIO: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0656" y="5661828"/>
            <a:ext cx="9152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SURGIMENTO  DE  NOVAS  IDEIAS 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NOVOS  CONHECIMENTOS.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4159" y="5877272"/>
            <a:ext cx="9152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AMADURECIMENTO  DO  ESPÍRITO  HUMANO.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996754"/>
            <a:ext cx="9152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  PARA  A  CIÊNCIA  PROGREDIR.  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4062" y="116632"/>
            <a:ext cx="8456410" cy="64807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609"/>
              </a:avLst>
            </a:prstTxWarp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O  ESPIRITISMO  E  A  CIÊNCIA</a:t>
            </a:r>
            <a:endParaRPr lang="pt-BR" sz="30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67744" y="2924944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CONTRIBUÍRAM  PARA  O  DESENVOLVIMENTO  E  A  COMPREENSÃO  DOS  ENSINAMENTOS  TRAZIDOS  PELO  CRISTO.  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1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COMPREENSÃO  MAIS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DIFÍCIL.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  CAUSOU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MAIOR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IMPACTO.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0788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"/>
            <a:ext cx="8964488" cy="62068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321"/>
              </a:avLst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ESCLARECIMENTO  DE  JESUS</a:t>
            </a:r>
            <a:endParaRPr lang="pt-BR" sz="3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14315" y="5859269"/>
            <a:ext cx="9136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VIM  DESTRUIR  A  LEI  OU  OS  PROFETAS,  MAS  CUMPRI-LOS...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22219" y="5848816"/>
            <a:ext cx="91440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CÉU  E  A  TERRA  NÃO  PASSARÃO  SEM  QUE  TUDO  ESTEJA  CUMPRIDO  ATÉ  O  ÚLTIMO  JOTA.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23342" y="5373216"/>
            <a:ext cx="28150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MATEUS,  5:17 E 18</a:t>
            </a:r>
            <a:endParaRPr lang="pt-BR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4316" y="404664"/>
            <a:ext cx="4597387" cy="129614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8531"/>
              </a:avLst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CRISTO  E  A LEI  DIVINA</a:t>
            </a:r>
            <a:endParaRPr lang="pt-BR" sz="3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14315" y="5733256"/>
            <a:ext cx="9136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VEIO  DESTRUIR  A  LEI  DE  DEUS.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661248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CUMPRI-LA.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72200" y="4077072"/>
            <a:ext cx="1728192" cy="585318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MAS:</a:t>
            </a:r>
            <a:endParaRPr lang="pt-BR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" y="5661248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DESENVOLVÊ-LA.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5733256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DAR-LHE  O  VERDADEIRO  SENTIDO.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1" y="5445224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ADAPTÁ-LA  AO  ADIANTAMENTO</a:t>
            </a:r>
          </a:p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DOS  HOMENS.</a:t>
            </a:r>
            <a:endParaRPr lang="pt-BR" sz="30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11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4" grpId="0"/>
      <p:bldP spid="6" grpId="0"/>
      <p:bldP spid="6" grpId="1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6632"/>
            <a:ext cx="7920880" cy="86409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321"/>
              </a:avLst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BASE  DA  DOUTRINA</a:t>
            </a:r>
          </a:p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 JESUS</a:t>
            </a:r>
            <a:endParaRPr lang="pt-BR" sz="3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903" y="5570076"/>
            <a:ext cx="9136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CONTÉM  O  PRINCÍPIO  DA  LEI  DIVINA.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22221" y="6176917"/>
            <a:ext cx="9144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DEVERES  PARA  COM  DEUS  E  COM  O  PRÓXIMO.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94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6632"/>
            <a:ext cx="8496944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QUANTO  ÀS  LEIS  DE  MOISÉS</a:t>
            </a:r>
            <a:endParaRPr lang="pt-BR" sz="3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2732" y="1052736"/>
            <a:ext cx="913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CRISTO  AS  MODIFICOU:</a:t>
            </a:r>
            <a:endParaRPr lang="pt-BR" sz="31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" y="6021288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SUBSTÂNCIA  E  NA  FORMA.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52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16632"/>
            <a:ext cx="8604448" cy="83671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QUANTO  ÀS  LEIS  DE  MOISÉS</a:t>
            </a:r>
            <a:endParaRPr lang="pt-BR" sz="3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22220" y="5445224"/>
            <a:ext cx="91440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REDUZIU-AS  A  ESTA  ÚNICA  LEI: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  A  DEUS  ACIMA  DE  TODAS  AS  COISAS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  PRÓXIMO  COMO  A  SI  MESMO.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27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0"/>
            <a:ext cx="5688632" cy="98072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O SIGNIFICADO</a:t>
            </a:r>
            <a:endParaRPr lang="pt-BR" sz="3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10636" y="5733256"/>
            <a:ext cx="9136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“O  CÉU  E  A  TERRA  NÃO  PASSARÃO  SEM  QUE  TUDO  ESTEJA  CUMPRIDO  ATÉ  O  ÚLTIMO  JOTA.”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19" y="188640"/>
            <a:ext cx="8712969" cy="79208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380"/>
              </a:avLst>
            </a:prstTxWarp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LEI  DE  JUSTIÇA,  DE  AMOR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  DE  CARIDADE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733256"/>
            <a:ext cx="914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NECESSÁRIO  QUE  A  LEI  DE  DEUS  SEJA  CUMPRIDA  INTEGRALMENTE.</a:t>
            </a:r>
            <a:endParaRPr lang="pt-BR" sz="27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734171"/>
            <a:ext cx="914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ELA  SEJA  PRATICADA  NA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TERRA  INTEIRA.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18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1"/>
      <p:bldP spid="8" grpId="2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1" y="-99392"/>
            <a:ext cx="8064897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O  PAPEL  DE  JESUS  </a:t>
            </a:r>
            <a:endParaRPr lang="pt-BR" sz="3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91" y="5517232"/>
            <a:ext cx="914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FOI  O  DE  UM  SIMPLES  LEGISLADOR  MORALISTA.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91" y="5517232"/>
            <a:ext cx="914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CABIA-LHE  DAR  CUMPRIMENTO  ÀS  PROFECIAS  QUE  ANUNCIARAM  A  SUA  VINDA.</a:t>
            </a:r>
            <a:endParaRPr lang="pt-BR" sz="27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043" y="4941168"/>
            <a:ext cx="9144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AUTORIDADE  LHE  VINHA,  NÃO  SOMENTE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SUA  PALAVRA,  MAS  DA  NATUREZA  EXCEPCIONAL  DO  SEU  ESPÍRITO  E  DA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MISSÃO  DIVINA.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1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6954</TotalTime>
  <Words>438</Words>
  <Application>Microsoft Office PowerPoint</Application>
  <PresentationFormat>Apresentação na tela (4:3)</PresentationFormat>
  <Paragraphs>75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1_Tema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443</cp:revision>
  <dcterms:created xsi:type="dcterms:W3CDTF">2012-10-15T11:47:02Z</dcterms:created>
  <dcterms:modified xsi:type="dcterms:W3CDTF">2018-06-07T11:38:07Z</dcterms:modified>
</cp:coreProperties>
</file>