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1" r:id="rId3"/>
    <p:sldId id="355" r:id="rId4"/>
    <p:sldId id="383" r:id="rId5"/>
    <p:sldId id="374" r:id="rId6"/>
    <p:sldId id="373" r:id="rId7"/>
    <p:sldId id="372" r:id="rId8"/>
    <p:sldId id="375" r:id="rId9"/>
    <p:sldId id="376" r:id="rId10"/>
    <p:sldId id="385" r:id="rId11"/>
    <p:sldId id="377" r:id="rId12"/>
    <p:sldId id="378" r:id="rId13"/>
    <p:sldId id="387" r:id="rId14"/>
    <p:sldId id="389" r:id="rId15"/>
    <p:sldId id="384" r:id="rId16"/>
    <p:sldId id="392" r:id="rId17"/>
    <p:sldId id="393" r:id="rId18"/>
    <p:sldId id="309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FF"/>
    <a:srgbClr val="000000"/>
    <a:srgbClr val="15101A"/>
    <a:srgbClr val="231B2D"/>
    <a:srgbClr val="291F35"/>
    <a:srgbClr val="799CB9"/>
    <a:srgbClr val="A3FFFF"/>
    <a:srgbClr val="81D0F7"/>
    <a:srgbClr val="3FB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0" autoAdjust="0"/>
    <p:restoredTop sz="99726" autoAdjust="0"/>
  </p:normalViewPr>
  <p:slideViewPr>
    <p:cSldViewPr showGuides="1">
      <p:cViewPr varScale="1">
        <p:scale>
          <a:sx n="101" d="100"/>
          <a:sy n="101" d="100"/>
        </p:scale>
        <p:origin x="4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E2D3-B390-4733-87E9-27FFD6A74A1B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3A662-7301-44AD-88A1-E6BB8123C5E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18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02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56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5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1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4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5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9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07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9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226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4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45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88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4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4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80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73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96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15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8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1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772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95936" y="2420888"/>
            <a:ext cx="51423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VIM  DESTRUIR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LEI</a:t>
            </a:r>
          </a:p>
          <a:p>
            <a:pPr algn="ctr">
              <a:defRPr/>
            </a:pP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TRÊS  REVELAÇÕES: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MOISÉS,  CRISTO,  ESPIRITISMO.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51920" y="1556792"/>
            <a:ext cx="52864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CAP.  I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5936" y="5354052"/>
            <a:ext cx="5148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1ª  -  MOISÉS</a:t>
            </a:r>
          </a:p>
        </p:txBody>
      </p:sp>
    </p:spTree>
    <p:extLst>
      <p:ext uri="{BB962C8B-B14F-4D97-AF65-F5344CB8AC3E}">
        <p14:creationId xmlns:p14="http://schemas.microsoft.com/office/powerpoint/2010/main" val="15641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60648"/>
            <a:ext cx="4572000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3375"/>
              </a:avLst>
            </a:prstTxWarp>
            <a:spAutoFit/>
          </a:bodyPr>
          <a:lstStyle/>
          <a:p>
            <a:pPr algn="ctr"/>
            <a:r>
              <a:rPr lang="pt-BR" sz="2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MATAR!</a:t>
            </a:r>
          </a:p>
        </p:txBody>
      </p:sp>
    </p:spTree>
    <p:extLst>
      <p:ext uri="{BB962C8B-B14F-4D97-AF65-F5344CB8AC3E}">
        <p14:creationId xmlns:p14="http://schemas.microsoft.com/office/powerpoint/2010/main" val="296091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260648"/>
            <a:ext cx="4572000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3375"/>
              </a:avLst>
            </a:prstTxWarp>
            <a:spAutoFit/>
          </a:bodyPr>
          <a:lstStyle/>
          <a:p>
            <a:pPr algn="ctr"/>
            <a:r>
              <a:rPr lang="pt-BR" sz="2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ROUBAR!</a:t>
            </a:r>
          </a:p>
        </p:txBody>
      </p:sp>
    </p:spTree>
    <p:extLst>
      <p:ext uri="{BB962C8B-B14F-4D97-AF65-F5344CB8AC3E}">
        <p14:creationId xmlns:p14="http://schemas.microsoft.com/office/powerpoint/2010/main" val="189131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60648"/>
            <a:ext cx="4572000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3375"/>
              </a:avLst>
            </a:prstTxWarp>
            <a:spAutoFit/>
          </a:bodyPr>
          <a:lstStyle/>
          <a:p>
            <a:pPr algn="ctr"/>
            <a:r>
              <a:rPr lang="pt-BR" sz="2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MENTIR!</a:t>
            </a:r>
          </a:p>
        </p:txBody>
      </p:sp>
    </p:spTree>
    <p:extLst>
      <p:ext uri="{BB962C8B-B14F-4D97-AF65-F5344CB8AC3E}">
        <p14:creationId xmlns:p14="http://schemas.microsoft.com/office/powerpoint/2010/main" val="4240562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98629"/>
            <a:ext cx="4788024" cy="954107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9307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COMETER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ADULTÉRIO!</a:t>
            </a:r>
          </a:p>
        </p:txBody>
      </p:sp>
    </p:spTree>
    <p:extLst>
      <p:ext uri="{BB962C8B-B14F-4D97-AF65-F5344CB8AC3E}">
        <p14:creationId xmlns:p14="http://schemas.microsoft.com/office/powerpoint/2010/main" val="4256539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60648"/>
            <a:ext cx="4572000" cy="648071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9307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NÃO  COBIÇAR!</a:t>
            </a:r>
          </a:p>
        </p:txBody>
      </p:sp>
    </p:spTree>
    <p:extLst>
      <p:ext uri="{BB962C8B-B14F-4D97-AF65-F5344CB8AC3E}">
        <p14:creationId xmlns:p14="http://schemas.microsoft.com/office/powerpoint/2010/main" val="166073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260648"/>
            <a:ext cx="4788024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9998"/>
              </a:avLst>
            </a:prstTxWarp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HONRAR  PAI  E  MÃE!</a:t>
            </a:r>
          </a:p>
        </p:txBody>
      </p:sp>
    </p:spTree>
    <p:extLst>
      <p:ext uri="{BB962C8B-B14F-4D97-AF65-F5344CB8AC3E}">
        <p14:creationId xmlns:p14="http://schemas.microsoft.com/office/powerpoint/2010/main" val="403739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043608" y="207965"/>
            <a:ext cx="7056784" cy="412723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014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COMO  SERIA  O  MUNDO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50939" y="3535848"/>
            <a:ext cx="457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SERIA  UM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MUNDO  MUITO  MAIS  JUSTO  E   FELIZ!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8159" y="3573016"/>
            <a:ext cx="4565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 PRATICÁSSEMOS  OS  DEZ  MANDAMENTOS?</a:t>
            </a:r>
          </a:p>
        </p:txBody>
      </p:sp>
    </p:spTree>
    <p:extLst>
      <p:ext uri="{BB962C8B-B14F-4D97-AF65-F5344CB8AC3E}">
        <p14:creationId xmlns:p14="http://schemas.microsoft.com/office/powerpoint/2010/main" val="4571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131839" y="265110"/>
            <a:ext cx="3146229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209407885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39552" y="225515"/>
            <a:ext cx="7992889" cy="53918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5446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ESCLARECIMENTO  DE  JESUS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805264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VIM  DESTRUIR  A  LEI  OU  OS  PROFETAS,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CUMPRI-LOS...</a:t>
            </a:r>
          </a:p>
        </p:txBody>
      </p:sp>
    </p:spTree>
    <p:extLst>
      <p:ext uri="{BB962C8B-B14F-4D97-AF65-F5344CB8AC3E}">
        <p14:creationId xmlns:p14="http://schemas.microsoft.com/office/powerpoint/2010/main" val="98098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97114" y="1124744"/>
            <a:ext cx="3167374" cy="755213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4962"/>
              </a:avLst>
            </a:prstTxWarp>
            <a:spAutoFit/>
            <a:scene3d>
              <a:camera prst="perspectiveRelaxedModerately"/>
              <a:lightRig rig="threePt" dir="t"/>
            </a:scene3d>
            <a:sp3d extrusionH="190500" contourW="25400">
              <a:contourClr>
                <a:schemeClr val="tx1"/>
              </a:contourClr>
            </a:sp3d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MOISÉS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490272" cy="6277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Right"/>
            <a:lightRig rig="threePt" dir="t"/>
          </a:scene3d>
          <a:sp3d extrusionH="1270000" contourW="63500"/>
        </p:spPr>
      </p:pic>
      <p:sp>
        <p:nvSpPr>
          <p:cNvPr id="5" name="CaixaDeTexto 4"/>
          <p:cNvSpPr txBox="1"/>
          <p:nvPr/>
        </p:nvSpPr>
        <p:spPr>
          <a:xfrm>
            <a:off x="5508104" y="3415889"/>
            <a:ext cx="3635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DIVISÃO  DA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MOSAICA</a:t>
            </a:r>
          </a:p>
        </p:txBody>
      </p:sp>
    </p:spTree>
    <p:extLst>
      <p:ext uri="{BB962C8B-B14F-4D97-AF65-F5344CB8AC3E}">
        <p14:creationId xmlns:p14="http://schemas.microsoft.com/office/powerpoint/2010/main" val="106640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-12318" y="5688830"/>
            <a:ext cx="91316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PROMULGADA  NO  MONTE  SINAI: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10  MANDAMENTOS.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432225" y="5733256"/>
            <a:ext cx="371177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INVARIÁVEL.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8772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CARÁTER  DIVINO.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733256"/>
            <a:ext cx="696919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DE  TODOS  OS  TEMPOS: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115616" y="188640"/>
            <a:ext cx="6846190" cy="584775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  LEI  DE  DEUS</a:t>
            </a:r>
          </a:p>
        </p:txBody>
      </p:sp>
    </p:spTree>
    <p:extLst>
      <p:ext uri="{BB962C8B-B14F-4D97-AF65-F5344CB8AC3E}">
        <p14:creationId xmlns:p14="http://schemas.microsoft.com/office/powerpoint/2010/main" val="6979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4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8830" y="5805264"/>
            <a:ext cx="9074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LEIS  DISCIPLINARES,  APROPRIADAS  AOS  COSTUMES  E  AO  CARÁTER  DO  POVO.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4046" y="5877272"/>
            <a:ext cx="9123235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VISAVAM  CONTER  E  COMBATER  OS  ABUSOS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PRECONCEITOS.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87727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POSSUÍAM  SUPOSTA  ORIGEM  DIVINA.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-26953" y="5805264"/>
            <a:ext cx="9117905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MODIFICAM-SE  COM  O  TEMPO.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(LEIS  TRANSITÓRIAS)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63688" y="188640"/>
            <a:ext cx="5760640" cy="584775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  LEI  CIVIL</a:t>
            </a:r>
          </a:p>
        </p:txBody>
      </p:sp>
    </p:spTree>
    <p:extLst>
      <p:ext uri="{BB962C8B-B14F-4D97-AF65-F5344CB8AC3E}">
        <p14:creationId xmlns:p14="http://schemas.microsoft.com/office/powerpoint/2010/main" val="108737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4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/>
          <a:stretch>
            <a:fillRect l="-2000" t="-12000" r="-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28562" y="188640"/>
            <a:ext cx="3671430" cy="539189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>
                <a:gd name="adj" fmla="val 26874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MOISÉS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805264"/>
            <a:ext cx="91316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“OLHO  POR  OLHO,  DENTE  POR  DENTE...”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(ÊXODO  21:24)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4326" y="5517232"/>
            <a:ext cx="912323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“O  QUE  SACRIFICAR  AOS  DEUSES  E  NÃO  AO  SENHOR,  SERÁ  MORTO.”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(ÊXODO  22:20)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512" y="5515775"/>
            <a:ext cx="9095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“O  HOMEM  QUE  ADULTERAR  COM  A  MULHER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PRÓXIMO,  MORRERÃO  ELE  E  A  MULHER.”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(LEVÍTICO  20:10)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18" y="961564"/>
            <a:ext cx="520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RIGOR  DAS  LEIS  CIVIS:</a:t>
            </a:r>
          </a:p>
        </p:txBody>
      </p:sp>
    </p:spTree>
    <p:extLst>
      <p:ext uri="{BB962C8B-B14F-4D97-AF65-F5344CB8AC3E}">
        <p14:creationId xmlns:p14="http://schemas.microsoft.com/office/powerpoint/2010/main" val="27739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0765" y="116633"/>
            <a:ext cx="9123235" cy="86409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0814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LEGADO  DEIXADO  POR  MOISÉS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2318" y="5229200"/>
            <a:ext cx="91316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ALÉM  DOS  10  MANDAMENTOS  APRESENTOU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PARA  A  HUMANIDADE  A  IDEIA  DO</a:t>
            </a:r>
          </a:p>
          <a:p>
            <a:pPr algn="ctr"/>
            <a:r>
              <a:rPr lang="pt-BR" sz="26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ÚNICO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6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3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19868" y="247407"/>
            <a:ext cx="8104263" cy="373281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978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DEZ  MANDAMENTOS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4052" y="5048597"/>
            <a:ext cx="91316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RECEBIA  OS  PRINCÍPIOS  BÁSICOS  DA  JUSTIÇA,  REVELANDO  QUE  TEMOS  DIREITOS  A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RESPEITAR  E  DEVERES  A  CUMPRIR  UNS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COM  OS  OUTROS.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318" y="5787553"/>
            <a:ext cx="913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HÁ  MAIS  DE  3.400  ANOS.</a:t>
            </a:r>
          </a:p>
        </p:txBody>
      </p:sp>
    </p:spTree>
    <p:extLst>
      <p:ext uri="{BB962C8B-B14F-4D97-AF65-F5344CB8AC3E}">
        <p14:creationId xmlns:p14="http://schemas.microsoft.com/office/powerpoint/2010/main" val="25988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788024" y="1039495"/>
            <a:ext cx="4248472" cy="1093361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0814"/>
              </a:avLst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DEZ  MANDAMENTOS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72000" y="3356992"/>
            <a:ext cx="4559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QUE  VEMOS  NO  MUNDO  ATUAL?</a:t>
            </a:r>
          </a:p>
        </p:txBody>
      </p:sp>
    </p:spTree>
    <p:extLst>
      <p:ext uri="{BB962C8B-B14F-4D97-AF65-F5344CB8AC3E}">
        <p14:creationId xmlns:p14="http://schemas.microsoft.com/office/powerpoint/2010/main" val="6672848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6401</TotalTime>
  <Words>325</Words>
  <Application>Microsoft Office PowerPoint</Application>
  <PresentationFormat>Apresentação na tela (4:3)</PresentationFormat>
  <Paragraphs>66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397</cp:revision>
  <dcterms:created xsi:type="dcterms:W3CDTF">2012-10-15T11:47:02Z</dcterms:created>
  <dcterms:modified xsi:type="dcterms:W3CDTF">2018-06-14T02:13:10Z</dcterms:modified>
</cp:coreProperties>
</file>