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1" r:id="rId3"/>
    <p:sldId id="406" r:id="rId4"/>
    <p:sldId id="396" r:id="rId5"/>
    <p:sldId id="409" r:id="rId6"/>
    <p:sldId id="410" r:id="rId7"/>
    <p:sldId id="412" r:id="rId8"/>
    <p:sldId id="411" r:id="rId9"/>
    <p:sldId id="413" r:id="rId10"/>
    <p:sldId id="423" r:id="rId11"/>
    <p:sldId id="414" r:id="rId12"/>
    <p:sldId id="415" r:id="rId13"/>
    <p:sldId id="416" r:id="rId14"/>
    <p:sldId id="417" r:id="rId15"/>
    <p:sldId id="424" r:id="rId16"/>
    <p:sldId id="422" r:id="rId17"/>
    <p:sldId id="430" r:id="rId18"/>
    <p:sldId id="431" r:id="rId19"/>
    <p:sldId id="427" r:id="rId20"/>
    <p:sldId id="425" r:id="rId21"/>
    <p:sldId id="309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3FFFF"/>
    <a:srgbClr val="81D0F7"/>
    <a:srgbClr val="3FB7F3"/>
    <a:srgbClr val="080808"/>
    <a:srgbClr val="777777"/>
    <a:srgbClr val="A3A3A3"/>
    <a:srgbClr val="C0C0C0"/>
    <a:srgbClr val="D5F1F7"/>
    <a:srgbClr val="B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9314" autoAdjust="0"/>
  </p:normalViewPr>
  <p:slideViewPr>
    <p:cSldViewPr showGuides="1">
      <p:cViewPr varScale="1">
        <p:scale>
          <a:sx n="101" d="100"/>
          <a:sy n="101" d="100"/>
        </p:scale>
        <p:origin x="738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881026" y="3104381"/>
            <a:ext cx="52629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SÓCRATES  E  PLATÃO,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PRECURSORES  DA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IDEIA  CRISTÃ  E  DO     ESPIRITISMO.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859766" y="2010906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100" y="472514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É  UMA  ALMA  ENCARNADA.  ANTES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SUA  ENCARNAÇÃO,  EXISTIA  UNIDA  ÀS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IDEIAS  DO  VERDADEIRO,  DO  BEM  E  DO  BELO. 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5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9485" y="18864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DESDE  QUE  A  ALMA  É  IMORTAL,  NÃO  SERÁ  PRUDENTE  VIVER  VISANDO  À  ETERNIDADE?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15000" r="-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9485" y="33613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  ALMA  É  IMATERIAL,  TEM  DE  PASSAR,  APÓS  ESSA  VIDA,  A   UM  MUNDO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IGUALMENTE  INVISÍVEL  E  IMATERIAL.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8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9485" y="18864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NUNCA  SE  DEVE  RETRIBUIR  UMA  INJUSTIÇA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OUTRA,  NEM  FAZER  O  MAL  A  NINGUÉM,  SEJA  QUAL  FOR  O  DANO  QUE  NOS  HAJAM  CAUSADO.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9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9485" y="26413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RIQUEZA  É  UM  GRANDE  PERIGO.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  HOMEM  QUE  AMA  A  RIQUEZA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AMA  A  SI  MESMO.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4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470" y="556148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DISPOSIÇÃO  NATURAL  EM  TODOS  NÓS  A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APERCEBERMOS  MUITO  MENOS  DOS  NOSSOS  DEFEITOS,  DO  QUE  DOS  DE  OUTREM.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8817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TODOS  OS  HOMENS,  A  PARTIR  DA  INFÂNCIA, MUITO  MAIS  FAZEM  DE  MAL,  DO  QUE  DE  BEM.</a:t>
            </a:r>
          </a:p>
        </p:txBody>
      </p:sp>
    </p:spTree>
    <p:extLst>
      <p:ext uri="{BB962C8B-B14F-4D97-AF65-F5344CB8AC3E}">
        <p14:creationId xmlns:p14="http://schemas.microsoft.com/office/powerpoint/2010/main" val="106314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3728" y="200253"/>
            <a:ext cx="4896544" cy="636459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AUTOCONHECIMENT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429" y="551723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AJUIZADO  SERÁS,  NÃO  SUPONDO  QUE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SABES  O  QUE  IGNORAS. </a:t>
            </a:r>
          </a:p>
        </p:txBody>
      </p:sp>
    </p:spTree>
    <p:extLst>
      <p:ext uri="{BB962C8B-B14F-4D97-AF65-F5344CB8AC3E}">
        <p14:creationId xmlns:p14="http://schemas.microsoft.com/office/powerpoint/2010/main" val="119750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9000" t="-10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19572" y="161925"/>
            <a:ext cx="7757678" cy="6858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MORTE  DE  SÓCRATES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38623" y="5301208"/>
            <a:ext cx="9161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HAVER  PROFESSADO  ESSES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PRINCÍPIOS,  SÓCRATES,  COMO  O  CRISTO,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CONDENADO  À  MORTE  DOS  CRIMINOSOS.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4166" y="5516651"/>
            <a:ext cx="916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OBRIGADO  A  BEBER  “CICUTA”,  SENDO  VÍTIMA  DO  FANATISMO  EXISTENTE.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721" y="5013176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LEVANTANDO  CONTRA  SI  OS  INTERESSES  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PRECONCEITOS  QUE  ELAS  FEREM,  AS  GRANDES  VERDADES  NÃO  SE  PODEM  FIRMAR  SEM  LUTA  E  SEM  MÁRTIRES.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64282"/>
            <a:ext cx="7611731" cy="53340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GRANDES  VERDADES </a:t>
            </a:r>
            <a:endParaRPr lang="pt-BR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4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0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987824" y="332656"/>
            <a:ext cx="3412138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21482" y="5877272"/>
            <a:ext cx="91440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 TÊM  PRECURSORES  QUE  LHES  PREPARAM  PARCIALMENTE  OS  CAMINHOS.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36" y="5879255"/>
            <a:ext cx="91440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IDEIA,  AO  APARECER,  ENCONTRA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  DISPOSTOS  A  ACEITÁ-LA.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3204" y="188640"/>
            <a:ext cx="7595220" cy="51276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TEMPO  CERTO...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1482" y="5445224"/>
            <a:ext cx="91440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ENVIA  UM  HOMEM  COM  A  MISSÃO  DE  RESUMIR,  COORDENAR,  COMPLETAR,  E  REUNIR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ELEMENTOS  ESPARSOS  EM  UMA  DOUTRINA.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4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83690" y="138261"/>
            <a:ext cx="8133658" cy="48242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19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SÓCRATES    E     PLATÃO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1482" y="5877272"/>
            <a:ext cx="914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SÓCRATES,  COMO  O  CRISTO,  NADA  ESCREVEU.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661828"/>
            <a:ext cx="9144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IDEIAS  FORAM  ESCRITAS  POR  PLATÃO,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DISCÍPULO.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848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663217" y="116632"/>
            <a:ext cx="3925007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SÓCRATES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5788" y="1249596"/>
            <a:ext cx="913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ATACOU  AS  CRENÇAS  QUE  ENCONTROU.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1178749"/>
            <a:ext cx="916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COLOCOU  A  VIRTUDE  REAL  ACIMA  DA  HIPOCRISIA  DAS  FORMAS.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094" y="1249596"/>
            <a:ext cx="916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COMBATEU  OS  PRECONCEITOS  RELIGIOSOS.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47664" y="116632"/>
            <a:ext cx="6120680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IDEIA  CRISTÃ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3611" y="4725144"/>
            <a:ext cx="91440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PRESSENTIDA   MUITOS  SÉCULOS  ANTES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JESUS  E  DOS  ESSÊNIOS,  TENDO  POR  PRINCIPAIS  PRECURSORES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14174" y="6021288"/>
            <a:ext cx="3888431" cy="53338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SÓCRATES  E  PLATÃO.</a:t>
            </a:r>
            <a:endParaRPr lang="pt-BR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235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446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IDEIAS  PROCLAMADAS  POR  SÓCRATES: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08761" y="3619763"/>
            <a:ext cx="534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UNIDADE  DE  DEUS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761584" y="3619763"/>
            <a:ext cx="534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IMORTALIDADE  DA  ALMA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779912" y="3284984"/>
            <a:ext cx="5364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EXISTÊNCIA  FUTURA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8184" y="5373216"/>
            <a:ext cx="9161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MOSTRAM  A  CONCORDÂNCIA  COM  OS  PRINCÍPIOS  DO  CRISTIANISMO  E  DO  ESPIRITISMO.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17" grpId="0"/>
      <p:bldP spid="17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7000" t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4624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RESUMO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ALGUNS  PONTOS  DA  DOUTRINA  DE  SÓCRATES   E   PLATÃO:</a:t>
            </a:r>
            <a:endParaRPr lang="pt-BR" sz="3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504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6720</TotalTime>
  <Words>436</Words>
  <Application>Microsoft Office PowerPoint</Application>
  <PresentationFormat>Apresentação na tela (4:3)</PresentationFormat>
  <Paragraphs>63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443</cp:revision>
  <dcterms:created xsi:type="dcterms:W3CDTF">2012-10-15T11:47:02Z</dcterms:created>
  <dcterms:modified xsi:type="dcterms:W3CDTF">2018-06-14T02:05:49Z</dcterms:modified>
</cp:coreProperties>
</file>