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1" r:id="rId3"/>
    <p:sldId id="411" r:id="rId4"/>
    <p:sldId id="404" r:id="rId5"/>
    <p:sldId id="405" r:id="rId6"/>
    <p:sldId id="407" r:id="rId7"/>
    <p:sldId id="395" r:id="rId8"/>
    <p:sldId id="402" r:id="rId9"/>
    <p:sldId id="396" r:id="rId10"/>
    <p:sldId id="400" r:id="rId11"/>
    <p:sldId id="401" r:id="rId12"/>
    <p:sldId id="415" r:id="rId13"/>
    <p:sldId id="398" r:id="rId14"/>
    <p:sldId id="403" r:id="rId15"/>
    <p:sldId id="30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DB4"/>
    <a:srgbClr val="4E7FA8"/>
    <a:srgbClr val="9CA0BA"/>
    <a:srgbClr val="CBCDDB"/>
    <a:srgbClr val="E4E5EC"/>
    <a:srgbClr val="D7D9E3"/>
    <a:srgbClr val="000000"/>
    <a:srgbClr val="AF672B"/>
    <a:srgbClr val="A5602D"/>
    <a:srgbClr val="956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09" autoAdjust="0"/>
    <p:restoredTop sz="99726" autoAdjust="0"/>
  </p:normalViewPr>
  <p:slideViewPr>
    <p:cSldViewPr showGuides="1">
      <p:cViewPr varScale="1">
        <p:scale>
          <a:sx n="100" d="100"/>
          <a:sy n="100" d="100"/>
        </p:scale>
        <p:origin x="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81026" y="3104381"/>
            <a:ext cx="52629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NOTÍCIAS  HISTÓRICAS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SIGNIFICADO  DAS  PALAVRAS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59766" y="170080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79016" y="2636912"/>
            <a:ext cx="4664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OS  RESPONSÁVEIS  PELA ARRECADAÇÃO  DE  TAXAS,  TRIBUTOS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IMPOSTOS.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79016" y="2492896"/>
            <a:ext cx="4648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CONSIDERADOS  </a:t>
            </a:r>
            <a:r>
              <a:rPr lang="pt-BR" sz="2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“GENTE  DE  MÁ  VIDA”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PELAS  RIQUEZAS  QUE  ALGUNS  ADQUIRIAM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MEIO  DE  LUCROS  ILÍCITOS.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00592" y="2492896"/>
            <a:ext cx="46434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IMPOSTO  FOI  O  QUE  OS  JUDEUS  MAIS  DIFICILMENTE  ACEITARAM,  DAÍ  NASCERAM  VÁRIAS  REVOLTAS.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32040" y="692698"/>
            <a:ext cx="3907717" cy="64807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PUBLICANOS</a:t>
            </a:r>
          </a:p>
        </p:txBody>
      </p:sp>
    </p:spTree>
    <p:extLst>
      <p:ext uri="{BB962C8B-B14F-4D97-AF65-F5344CB8AC3E}">
        <p14:creationId xmlns:p14="http://schemas.microsoft.com/office/powerpoint/2010/main" val="37273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4235559"/>
            <a:ext cx="45822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ADMITIAM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PENTATEUCO,  QUE  CONTINHA  A  LEI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MOISÉS.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572000" y="148478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SAMARIA: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CAPITAL  DO  REINO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DISSIDENTE  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ISRAEL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932040" y="497147"/>
            <a:ext cx="3872339" cy="59582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SAMARITANOS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54935" y="1233428"/>
            <a:ext cx="3872339" cy="6113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SAMARITANOS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716016" y="3804672"/>
            <a:ext cx="45586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OS  JUDEUS  ORTODOXOS,  ELES  ERAM  HERÉTICOS,  PORTANTO,  DESPREZADOS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PERSEGUIDOS.</a:t>
            </a:r>
          </a:p>
        </p:txBody>
      </p:sp>
    </p:spTree>
    <p:extLst>
      <p:ext uri="{BB962C8B-B14F-4D97-AF65-F5344CB8AC3E}">
        <p14:creationId xmlns:p14="http://schemas.microsoft.com/office/powerpoint/2010/main" val="22636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4443" y="116632"/>
            <a:ext cx="4915829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TERAPEUTAS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914" y="6146140"/>
            <a:ext cx="912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SERVIDORES  DE  DEUS  OU  CURADORES.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4061" y="5877272"/>
            <a:ext cx="91294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REPRESENTAVAM  O  TRAÇO  DE  UNIÃO  ENTRE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JUDAÍSMO  E  O  CRISTIANISMO.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538" y="6186678"/>
            <a:ext cx="91294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JUDEUS  CONTEMPORÂNEOS  DO  CRISTO.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539" y="5806745"/>
            <a:ext cx="912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TINHAM  MUITA  RELAÇÃO  COM  OS  ESSÊNIOS,  CUJOS  PRINCÍPIOS  ADOTAVAM.</a:t>
            </a:r>
          </a:p>
        </p:txBody>
      </p:sp>
    </p:spTree>
    <p:extLst>
      <p:ext uri="{BB962C8B-B14F-4D97-AF65-F5344CB8AC3E}">
        <p14:creationId xmlns:p14="http://schemas.microsoft.com/office/powerpoint/2010/main" val="36215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188640"/>
            <a:ext cx="4896543" cy="51367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PORTAGEIROS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07" y="60932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ARRECADADORES  DE  BAIXA  CATEGORIA.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135" y="5908630"/>
            <a:ext cx="91417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ENCARREGADOS  DA  COBRANÇA  DAS  ENTRADAS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  CIDADES.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38" y="5547713"/>
            <a:ext cx="91462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FUNÇÕES  CORRESPONDIAM  À  DOS  EMPREGADOS  DE  ALFÂNDEGA  E  RECEBEDORES  DOS  DIREITOS  DE  BARREIRA.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7543" y="5908630"/>
            <a:ext cx="9148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SOFRIAM  A  MESMA  REPULSA  QUE  PESAVA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 OS  PUBLICANOS.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059832" y="265110"/>
            <a:ext cx="3240359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0"/>
            <a:ext cx="912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COMPREENSÃO  DAS  PASSAGENS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  EVANGELHOS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69" y="3223572"/>
            <a:ext cx="91294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SIGNIFICADO  DELAS  EXPLICA  O  VERDADEIRO  SENTIDO  DE  CERTAS  MÁXIMAS  DE  JESUS.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378" y="3046600"/>
            <a:ext cx="91001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SE  CONHECER  O  VALOR  DE  MUITAS  PALAVRAS  QUE  CARACTERIZAM  OS  COSTUMES  DA  SOCIEDADE  JUDAICA  NAQUELA  ÉPOCA.</a:t>
            </a:r>
          </a:p>
        </p:txBody>
      </p:sp>
    </p:spTree>
    <p:extLst>
      <p:ext uri="{BB962C8B-B14F-4D97-AF65-F5344CB8AC3E}">
        <p14:creationId xmlns:p14="http://schemas.microsoft.com/office/powerpoint/2010/main" val="27340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88640"/>
            <a:ext cx="9138802" cy="93610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6303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 INSTITUIÇÕES   FUNDAMENTAIS  DO  JUDAÍSMO:</a:t>
            </a:r>
          </a:p>
        </p:txBody>
      </p:sp>
    </p:spTree>
    <p:extLst>
      <p:ext uri="{BB962C8B-B14F-4D97-AF65-F5344CB8AC3E}">
        <p14:creationId xmlns:p14="http://schemas.microsoft.com/office/powerpoint/2010/main" val="40276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7" y="754484"/>
            <a:ext cx="3227892" cy="116234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1675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TEMPLO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0038" y="5805264"/>
            <a:ext cx="88144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 DE  CULTO  RELIGIOSO  E  ÚNICO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LUGAR  OFICIAL  PARA  OS  SACRIFÍCIOS.</a:t>
            </a:r>
          </a:p>
        </p:txBody>
      </p:sp>
    </p:spTree>
    <p:extLst>
      <p:ext uri="{BB962C8B-B14F-4D97-AF65-F5344CB8AC3E}">
        <p14:creationId xmlns:p14="http://schemas.microsoft.com/office/powerpoint/2010/main" val="41465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79712" y="260648"/>
            <a:ext cx="5184576" cy="43204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1675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 SINAGOGAS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126181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5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EDIFÍCIOS  ONDE  OS  JUDEUS  SE  REUNIAM  AOS  SÁBADOS,  PARA  LEITURA  DOS  LIVROS  SAGRADOS,  EXPLICAÇÕES  E  ORAÇÕES,  SOB  A  CHEFIA</a:t>
            </a:r>
          </a:p>
          <a:p>
            <a:pPr algn="ctr"/>
            <a:r>
              <a:rPr lang="pt-BR" sz="255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DOUTORES  DA  LEI. </a:t>
            </a:r>
          </a:p>
        </p:txBody>
      </p:sp>
    </p:spTree>
    <p:extLst>
      <p:ext uri="{BB962C8B-B14F-4D97-AF65-F5344CB8AC3E}">
        <p14:creationId xmlns:p14="http://schemas.microsoft.com/office/powerpoint/2010/main" val="32205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8259" y="116632"/>
            <a:ext cx="8227117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297"/>
              </a:avLst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ESCRIBAS  E  FARISEUS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914" y="5962656"/>
            <a:ext cx="91294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FORMAVAM  SEITAS  QUE  PARTILHAVAM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MESMOS  PRINCÍPIOS.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880009"/>
            <a:ext cx="912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DOUTORES  QUE  ENSINAVAM  A  LEI  DE  MOISÉS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INTERPRETAVAM  PARA  O  POVO.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25" y="5541454"/>
            <a:ext cx="90929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TINHAM  A  RELIGIÃO  MAIS  COMO  MEIO  DE CHEGAREM  A  SEUS  FINS,  DO  QUE  COMO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OBJETO  DE  FÉ  SINCERA.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910786"/>
            <a:ext cx="912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CUMPRIDORES  DAS  PRÁTICAS  EXTERIORES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CULTO  E  DAS  CERIMÔNIAS.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0150" y="5880009"/>
            <a:ext cx="912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OCULTAVAM  COSTUMES  DISSOLUTOS,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  E  ÂNSIA  DE  DOMINAÇÃO.</a:t>
            </a:r>
          </a:p>
        </p:txBody>
      </p:sp>
    </p:spTree>
    <p:extLst>
      <p:ext uri="{BB962C8B-B14F-4D97-AF65-F5344CB8AC3E}">
        <p14:creationId xmlns:p14="http://schemas.microsoft.com/office/powerpoint/2010/main" val="10405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4952" y="5429794"/>
            <a:ext cx="92369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ACREDITAVAM  NA  IMORTALIDADE,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RESSURREIÇÃO,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NOS  ANJOS  BONS  E  MAUS.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34757"/>
            <a:ext cx="9097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ACREDITAVAM  EM  DEUS,  MAS  ERAM  MATERIALISTAS.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0419" y="5805264"/>
            <a:ext cx="9097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TINHAM  A  SATISFAÇÃO  DOS  SENTIDOS  FÍSICOS  POR  OBJETIVO  ESSENCIAL  DA  VIDA.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83768" y="188640"/>
            <a:ext cx="3872339" cy="50271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SADUCEUS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94928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SEITA  JUDAICA  FORMADA  POR  VOLTA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ANO  248 a.C.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4443" y="0"/>
            <a:ext cx="4915829" cy="6206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ESSÊNIOS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914" y="5877272"/>
            <a:ext cx="91294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SEITA  JUDAICA  FUNDADA  CERCA  DO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ANO  150  a. C.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539" y="5805264"/>
            <a:ext cx="912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FORMAVAM  UMA  ASSOCIAÇÃO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  E  RELIGIOSA.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468" y="5733256"/>
            <a:ext cx="91294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GÊNERO  DE  VIDA  QUE  LEVAVAM  ASSEMELHAVAM-SE  AOS  PRIMEIROS  CRISTÃOS.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0189" y="5733256"/>
            <a:ext cx="912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DISTINGUIAM-SE  PELOS  COSTUMES  BRANDOS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POR  AUSTERAS  VIRTUDES.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430996"/>
            <a:ext cx="91294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ENSINAVAM  O  AMOR  A  DEUS  E  AO  PRÓXIMO,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IMORTALIDADE  DA  ALMA,  E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ACREDITAVAM  NA  RESSURREIÇÃO.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539" y="5661248"/>
            <a:ext cx="912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VIVIAM  EM  CELIBATO,  CONDENAVAM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ESCRAVIDÃO  E  A  GUERRA.</a:t>
            </a:r>
          </a:p>
        </p:txBody>
      </p:sp>
    </p:spTree>
    <p:extLst>
      <p:ext uri="{BB962C8B-B14F-4D97-AF65-F5344CB8AC3E}">
        <p14:creationId xmlns:p14="http://schemas.microsoft.com/office/powerpoint/2010/main" val="32654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 l="-2000" t="-1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04443" y="116632"/>
            <a:ext cx="4915829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NAZARENOS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914" y="5733256"/>
            <a:ext cx="912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JUDEUS  QUE  FAZIAM  VOTO  DE  GUARDAR  PERFEITA  PUREZA.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69" y="5404616"/>
            <a:ext cx="91294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TARDE,  OS  JUDEUS  DERAM  ESSE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NOME  AOS  PRIMEIROS  CRISTÃOS,  POR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ALUSÃO  A  JESUS  DE  NAZARÉ.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6651" y="5348535"/>
            <a:ext cx="91294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PRATICAVAM  A  CASTIDADE,  ABSTINHAM-SE  DE  BEBIDAS  ALCOÓLICAS  E  CONSERVAVAM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CABELEIRA.</a:t>
            </a:r>
          </a:p>
        </p:txBody>
      </p:sp>
    </p:spTree>
    <p:extLst>
      <p:ext uri="{BB962C8B-B14F-4D97-AF65-F5344CB8AC3E}">
        <p14:creationId xmlns:p14="http://schemas.microsoft.com/office/powerpoint/2010/main" val="3231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6670</TotalTime>
  <Words>520</Words>
  <Application>Microsoft Office PowerPoint</Application>
  <PresentationFormat>Apresentação na tela (4:3)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423</cp:revision>
  <dcterms:created xsi:type="dcterms:W3CDTF">2012-10-15T11:47:02Z</dcterms:created>
  <dcterms:modified xsi:type="dcterms:W3CDTF">2018-06-14T02:00:41Z</dcterms:modified>
</cp:coreProperties>
</file>