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1" r:id="rId3"/>
    <p:sldId id="367" r:id="rId4"/>
    <p:sldId id="368" r:id="rId5"/>
    <p:sldId id="383" r:id="rId6"/>
    <p:sldId id="371" r:id="rId7"/>
    <p:sldId id="375" r:id="rId8"/>
    <p:sldId id="374" r:id="rId9"/>
    <p:sldId id="378" r:id="rId10"/>
    <p:sldId id="380" r:id="rId11"/>
    <p:sldId id="381" r:id="rId12"/>
    <p:sldId id="382" r:id="rId13"/>
    <p:sldId id="30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F0F537"/>
    <a:srgbClr val="3FB7F3"/>
    <a:srgbClr val="000000"/>
    <a:srgbClr val="AF672B"/>
    <a:srgbClr val="A5602D"/>
    <a:srgbClr val="95632B"/>
    <a:srgbClr val="AF7433"/>
    <a:srgbClr val="AD7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81026" y="2780928"/>
            <a:ext cx="5286412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AUTORIDADE  DA  DOUTRINA  ESPÍRITA.</a:t>
            </a:r>
          </a:p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CONTROLE  UNIVERSAL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  ENSINO  DOS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59766" y="1628800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0"/>
            <a:ext cx="5040560" cy="15567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  É  UMA  VERDADE  UNIVERSAL!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090" y="530120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MALQUERER  DOS  HOMENS,  NEM  AS  REVOLUÇÕES  MORAIS,  NEM  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SUBVERSÕES  FÍSICAS  DO  GLOBO.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5580112" y="3356992"/>
            <a:ext cx="2880320" cy="936104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TEME: 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090" y="5589240"/>
            <a:ext cx="9153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 PODE  ATINGIR  OS  ESPÍRITOS,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OS  SEUS  ENSINAMENTOS.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52120" y="3356992"/>
            <a:ext cx="2563324" cy="936104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PORQUE:</a:t>
            </a: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4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19672" y="44625"/>
            <a:ext cx="6336704" cy="43204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2764" y="5576079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TEM  NACIONALIDADE,  NÃO  FAZ  PARTE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NENHUM  CULTO,  E  NEM  DE  NENHUMA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CLASSE  SOCIAL.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66124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  TODOS  OS  HOMENS  À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53158" y="6222410"/>
            <a:ext cx="6696744" cy="369332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5175"/>
              </a:avLst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FRATERNIDADE    UNIVERSAL!</a:t>
            </a:r>
          </a:p>
        </p:txBody>
      </p:sp>
    </p:spTree>
    <p:extLst>
      <p:ext uri="{BB962C8B-B14F-4D97-AF65-F5344CB8AC3E}">
        <p14:creationId xmlns:p14="http://schemas.microsoft.com/office/powerpoint/2010/main" val="23231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571602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39" y="4581128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4360455"/>
            <a:ext cx="61077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DOUTRINA  ESPÍRITA  FOSSE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CONCEPÇÃO  PURAMENTE  HUMANA,  NÃO  OFERECERIA  SENÃO  AS  LUZES  DAQUELE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HOUVESSE  CONCEBIDO.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83968" y="188640"/>
            <a:ext cx="5069160" cy="165618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088"/>
              </a:avLst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REVELAÇÃO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  DOUTRINA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ESPÍRITA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9168" y="4365104"/>
            <a:ext cx="60595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QUE  A  REVELARAM  HOUVESSEM  MANIFESTADO  A  UM  SÓ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HOMEM,  NADA  LHE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GARANTIRIA  A  ORIGEM.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19672" y="2924944"/>
            <a:ext cx="1512168" cy="581379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SE: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4437112"/>
            <a:ext cx="6120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QUIS  DEUS  QUE  A  NOVA  REVELAÇÃO  CHEGASSE  AOS  HOMENS  POR  CAMINHOS  MAIS  </a:t>
            </a:r>
            <a:r>
              <a:rPr lang="pt-BR" sz="26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RÁPIDOS  E  AUTÊNTICOS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pt-BR" sz="26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427984" y="260648"/>
            <a:ext cx="4524736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VONTADE  DIVINA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4221088"/>
            <a:ext cx="55801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QUE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FAZEM  A  PROPAGAÇÃO,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AUXÍLIO  DOS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INÚMEROS  MÉDIUNS,  EM  DIFERENTES  LUGARES.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19672" y="2852936"/>
            <a:ext cx="1440160" cy="720080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21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/>
          <a:stretch>
            <a:fillRect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27754" y="188640"/>
            <a:ext cx="4383730" cy="172819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372"/>
              </a:avLst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FORÇA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ESPIRITISMO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21" y="5513750"/>
            <a:ext cx="91371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RESIDE  NA  UNIVERSALIDADE  DOS  ENSINOS  TRANSMITIDOS  PELOS  ESPÍRITOS,  QUE  É,  TAMBÉM,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CAUSA  DE  SUA  TÃO  RÁPIDA  PROPAGAÇÃO.</a:t>
            </a:r>
            <a:endParaRPr lang="pt-BR" sz="25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18108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ESPÍRITOS  PODEM  TRANSMITIR  FALSAS  IDEIAS?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40152" y="2132856"/>
            <a:ext cx="1878934" cy="50405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SIM!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27984" y="3284984"/>
            <a:ext cx="4583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SABER  DE  CADA  UM  DELES  É  PROPORCIONAL  À  SUA  EVOLUÇÃO.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39952" y="2631521"/>
            <a:ext cx="47880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VULGARES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SABEM  MAIS  DO  QUE  MUITOS  HOMENS.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27984" y="1916832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OS  ESPÍRITOS   MAIS  ELEVADOS,  SE  ENCONTRAM  DESPIDOS  DAS  IDEIAS  E   PRECONCEITOS  TERRENOS.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72000" y="2088138"/>
            <a:ext cx="4439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ONDE  KARDEC  INICIAVA  O  CONTROLE  DOS  ENSINAMENTOS  REVELADOS  PELOS  ESPÍRITOS?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36096" y="4370457"/>
            <a:ext cx="3240361" cy="5232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RAZÃO!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5576" y="260647"/>
            <a:ext cx="7632848" cy="64807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 CONTROLE  DO  ENSINO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78050" y="2276872"/>
            <a:ext cx="45659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SUBMETIA  AO  EXAME  DO  RACIOCÍNIO  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LÓGICA,  SEM  EXCEÇÃO,  TUDO  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VINHA  DOS  ESPÍRITOS.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2204864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UTILIZAVA  OS  ESPÍRITOS,  NÃO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REVELADORES,  MAS  COMO  MEROS  INFORMANTES.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116632"/>
            <a:ext cx="9144000" cy="123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GARANTIA  DA  VERDADE  NOS  ENSINOS  DOS  ESPÍRITOS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NA  </a:t>
            </a:r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CONCORDÂNCIA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ENTRE  AS  REVELAÇÕES  QUE  ELES  FAÇAM  ESPONTANEAMENTE;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-23535" y="5445224"/>
            <a:ext cx="91675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SERVINDO-SE  DE  </a:t>
            </a:r>
            <a:r>
              <a:rPr lang="pt-BR" sz="26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 NÚMERO  DE  MÉDIUNS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ESTRANHOS  UNS  AOS  OUTROS  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VÁRIOS  LUGARES.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3212976"/>
            <a:ext cx="565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DOUTRINA  ESPÍRITA</a:t>
            </a:r>
          </a:p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75856" y="4360455"/>
            <a:ext cx="58681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CONJUNTO  DE  PRINCÍPIOS  E  LEIS, REVELADOS  PELOS  ESPÍRITOS  SUPERIORES, CONTIDOS  NAS  OBRAS CODIFICADAS  POR  KARDEC.</a:t>
            </a:r>
          </a:p>
        </p:txBody>
      </p:sp>
    </p:spTree>
    <p:extLst>
      <p:ext uri="{BB962C8B-B14F-4D97-AF65-F5344CB8AC3E}">
        <p14:creationId xmlns:p14="http://schemas.microsoft.com/office/powerpoint/2010/main" val="371821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88640"/>
            <a:ext cx="4320480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884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RESISTÊNCIAS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5354" y="577680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  QUEIMAR-SE  OS  LIVROS;  MAS  NÃO  SE  PODEM  QUEIMAR  OS  ESPÍRITOS,  NEM  AS  IDEIAS.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86856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AUTO  DE  FÉ  DE  BARCELONA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9512" y="332656"/>
            <a:ext cx="4320480" cy="115212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86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RESPOSTA  DE  KARDEC</a:t>
            </a:r>
          </a:p>
        </p:txBody>
      </p:sp>
    </p:spTree>
    <p:extLst>
      <p:ext uri="{BB962C8B-B14F-4D97-AF65-F5344CB8AC3E}">
        <p14:creationId xmlns:p14="http://schemas.microsoft.com/office/powerpoint/2010/main" val="297609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5" grpId="0"/>
      <p:bldP spid="9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6421</TotalTime>
  <Words>417</Words>
  <Application>Microsoft Office PowerPoint</Application>
  <PresentationFormat>Apresentação na tela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406</cp:revision>
  <dcterms:created xsi:type="dcterms:W3CDTF">2012-10-15T11:47:02Z</dcterms:created>
  <dcterms:modified xsi:type="dcterms:W3CDTF">2018-06-14T01:54:58Z</dcterms:modified>
</cp:coreProperties>
</file>