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61" r:id="rId3"/>
    <p:sldId id="368" r:id="rId4"/>
    <p:sldId id="355" r:id="rId5"/>
    <p:sldId id="407" r:id="rId6"/>
    <p:sldId id="410" r:id="rId7"/>
    <p:sldId id="406" r:id="rId8"/>
    <p:sldId id="371" r:id="rId9"/>
    <p:sldId id="374" r:id="rId10"/>
    <p:sldId id="387" r:id="rId11"/>
    <p:sldId id="380" r:id="rId12"/>
    <p:sldId id="382" r:id="rId13"/>
    <p:sldId id="386" r:id="rId14"/>
    <p:sldId id="389" r:id="rId15"/>
    <p:sldId id="390" r:id="rId16"/>
    <p:sldId id="393" r:id="rId17"/>
    <p:sldId id="394" r:id="rId18"/>
    <p:sldId id="397" r:id="rId19"/>
    <p:sldId id="399" r:id="rId20"/>
    <p:sldId id="404" r:id="rId21"/>
    <p:sldId id="401" r:id="rId22"/>
    <p:sldId id="402" r:id="rId23"/>
    <p:sldId id="405" r:id="rId24"/>
    <p:sldId id="30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29C7FF"/>
    <a:srgbClr val="000000"/>
    <a:srgbClr val="6E4924"/>
    <a:srgbClr val="7E542A"/>
    <a:srgbClr val="663300"/>
    <a:srgbClr val="996600"/>
    <a:srgbClr val="CC3300"/>
    <a:srgbClr val="CC6600"/>
    <a:srgbClr val="002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9" autoAdjust="0"/>
    <p:restoredTop sz="99726" autoAdjust="0"/>
  </p:normalViewPr>
  <p:slideViewPr>
    <p:cSldViewPr showGuides="1">
      <p:cViewPr varScale="1">
        <p:scale>
          <a:sx n="101" d="100"/>
          <a:sy n="101" d="100"/>
        </p:scale>
        <p:origin x="6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23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139952" y="3124125"/>
            <a:ext cx="49983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  DESTA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OBRA</a:t>
            </a:r>
          </a:p>
        </p:txBody>
      </p:sp>
      <p:sp>
        <p:nvSpPr>
          <p:cNvPr id="2" name="Retângulo 1"/>
          <p:cNvSpPr/>
          <p:nvPr/>
        </p:nvSpPr>
        <p:spPr>
          <a:xfrm>
            <a:off x="4139952" y="2052137"/>
            <a:ext cx="4998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33217" y="530120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EXIGE  DE  CADA  UM  A  REFORMA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SI  MESMO.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36512" y="5140349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CONSTITUI  UMA  REGRA  DE  PROCEDER  QUE  ABRANGE  TODAS  AS  CIRCUNSTÂNCIAS  DA  VIDA  PRIVADA  E  DA  VIDA  PÚBLICA.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43608" y="188640"/>
            <a:ext cx="7056784" cy="50405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PARTE  MORAL</a:t>
            </a:r>
          </a:p>
        </p:txBody>
      </p:sp>
    </p:spTree>
    <p:extLst>
      <p:ext uri="{BB962C8B-B14F-4D97-AF65-F5344CB8AC3E}">
        <p14:creationId xmlns:p14="http://schemas.microsoft.com/office/powerpoint/2010/main" val="38659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6512" y="5437673"/>
            <a:ext cx="9107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CONTÉM  O  PRINCÍPIO  BÁSICO  DE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TODAS  AS  RELAÇÕES  SOCIAIS.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79712" y="116632"/>
            <a:ext cx="5328592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PARTE  MORAL</a:t>
            </a:r>
          </a:p>
        </p:txBody>
      </p:sp>
    </p:spTree>
    <p:extLst>
      <p:ext uri="{BB962C8B-B14F-4D97-AF65-F5344CB8AC3E}">
        <p14:creationId xmlns:p14="http://schemas.microsoft.com/office/powerpoint/2010/main" val="893077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1000" r="-3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1064" y="58052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ROTEIRO  INFALÍVEL  PARA  A  FELICIDADE.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23728" y="332656"/>
            <a:ext cx="5544616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PARTE  MORAL</a:t>
            </a:r>
          </a:p>
        </p:txBody>
      </p:sp>
    </p:spTree>
    <p:extLst>
      <p:ext uri="{BB962C8B-B14F-4D97-AF65-F5344CB8AC3E}">
        <p14:creationId xmlns:p14="http://schemas.microsoft.com/office/powerpoint/2010/main" val="2402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1065" y="5733256"/>
            <a:ext cx="9253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ENSINO  MORAL  DO  CRISTO.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2243" y="119534"/>
            <a:ext cx="8419514" cy="107721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3412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OBJETO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  EVANGELHO  SEGUNDO  O  ESPIRITISMO</a:t>
            </a:r>
          </a:p>
        </p:txBody>
      </p:sp>
    </p:spTree>
    <p:extLst>
      <p:ext uri="{BB962C8B-B14F-4D97-AF65-F5344CB8AC3E}">
        <p14:creationId xmlns:p14="http://schemas.microsoft.com/office/powerpoint/2010/main" val="23090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44624"/>
            <a:ext cx="914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MORAL  EVANGÉLICA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81870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LHE  PROCLAMAM  A  SUBLIMIDADE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  NECESSIDADE.</a:t>
            </a:r>
          </a:p>
        </p:txBody>
      </p:sp>
    </p:spTree>
    <p:extLst>
      <p:ext uri="{BB962C8B-B14F-4D97-AF65-F5344CB8AC3E}">
        <p14:creationId xmlns:p14="http://schemas.microsoft.com/office/powerpoint/2010/main" val="808114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64" y="40395"/>
            <a:ext cx="914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MENOS  AINDA:</a:t>
            </a:r>
          </a:p>
        </p:txBody>
      </p:sp>
      <p:sp>
        <p:nvSpPr>
          <p:cNvPr id="8" name="Retângulo 7"/>
          <p:cNvSpPr/>
          <p:nvPr/>
        </p:nvSpPr>
        <p:spPr>
          <a:xfrm>
            <a:off x="-23171" y="57332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PRONUNCIAM-NA  POR  FÉ.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914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MUITOS: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64" y="0"/>
            <a:ext cx="914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POUCOS: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573325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OS  QUE  A  COMPREENDEM  E  LHE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SABEM  DEDUZIR  AS  CONSEQUÊNCIAS. 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58052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CONHECEM-NA  A  FUNDO.</a:t>
            </a:r>
          </a:p>
        </p:txBody>
      </p:sp>
    </p:spTree>
    <p:extLst>
      <p:ext uri="{BB962C8B-B14F-4D97-AF65-F5344CB8AC3E}">
        <p14:creationId xmlns:p14="http://schemas.microsoft.com/office/powerpoint/2010/main" val="15628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  <p:bldP spid="6" grpId="0"/>
      <p:bldP spid="6" grpId="1"/>
      <p:bldP spid="9" grpId="0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64" y="40395"/>
            <a:ext cx="9142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ONDE  ESTÁ  A  DIFICULDADE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 COMPREENSÃO?</a:t>
            </a:r>
          </a:p>
        </p:txBody>
      </p:sp>
      <p:sp>
        <p:nvSpPr>
          <p:cNvPr id="8" name="Retângulo 7"/>
          <p:cNvSpPr/>
          <p:nvPr/>
        </p:nvSpPr>
        <p:spPr>
          <a:xfrm>
            <a:off x="-23171" y="57332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FORMA  ALEGÓRICA  DA  LINGUAGEM.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724128" y="2709661"/>
            <a:ext cx="2520280" cy="707886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ESTÁ: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6512" y="5013176"/>
            <a:ext cx="908431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MUITOS  PONTOS  DOS  EVANGELHOS,  E  DA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BÍBLIA  SÃO  ININTELIGÍVEIS  E  ATÉ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IRRACIONAIS,  POR  FALTA  DA  COMPREENSÃO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VERDADEIRO  SENTIDO.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4369" y="530236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MAIORIA  LÊ  SEM  ENTENDER,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PROVEITO.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515719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PASSAM-LHES  DESPERCEBIDOS  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PRECEITOS  MORAIS.</a:t>
            </a:r>
          </a:p>
        </p:txBody>
      </p:sp>
    </p:spTree>
    <p:extLst>
      <p:ext uri="{BB962C8B-B14F-4D97-AF65-F5344CB8AC3E}">
        <p14:creationId xmlns:p14="http://schemas.microsoft.com/office/powerpoint/2010/main" val="190609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932040" y="332657"/>
            <a:ext cx="4213024" cy="151216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7433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  FACILITAR A  COMPREENSÃO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4915388" y="2276872"/>
            <a:ext cx="418878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KARDEC  REUNIU,  NESTA  OBRA,  OS  ARTIGOS  QUE  PODEM  COMPOR  UM</a:t>
            </a:r>
          </a:p>
          <a:p>
            <a:pPr algn="ctr">
              <a:defRPr/>
            </a:pPr>
            <a:r>
              <a:rPr lang="pt-BR" sz="2600" b="1" dirty="0">
                <a:solidFill>
                  <a:srgbClr val="57D3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CÓDIGO  DE  MORAL  UNIVERSAL.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932040" y="5013176"/>
            <a:ext cx="4188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DISTINÇÃO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CULTO.</a:t>
            </a:r>
          </a:p>
        </p:txBody>
      </p:sp>
    </p:spTree>
    <p:extLst>
      <p:ext uri="{BB962C8B-B14F-4D97-AF65-F5344CB8AC3E}">
        <p14:creationId xmlns:p14="http://schemas.microsoft.com/office/powerpoint/2010/main" val="142779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821" y="188640"/>
            <a:ext cx="9098546" cy="10801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677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METODOLOGIA  UTILIZADA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 KARDEC</a:t>
            </a:r>
          </a:p>
        </p:txBody>
      </p:sp>
    </p:spTree>
    <p:extLst>
      <p:ext uri="{BB962C8B-B14F-4D97-AF65-F5344CB8AC3E}">
        <p14:creationId xmlns:p14="http://schemas.microsoft.com/office/powerpoint/2010/main" val="1510904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1119" y="425099"/>
            <a:ext cx="9127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GRUPOU  E  CLASSIFICOU  METODICAMENTE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MÁXIMAS  DE  JESUS.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04083"/>
            <a:ext cx="9127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ACRESCENTOU  OS  SEUS  COMENTÁRIOS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AS  INSTRUÇÕES  DOS  ESPÍRITOS.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-16946" y="188640"/>
            <a:ext cx="91273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DESDOBROU  AS  CONSEQUÊNCIAS  COM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APLICAÇÃO  DOS  ENSINOS  A  TODAS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CONDIÇÕES  DE  VIDA.</a:t>
            </a:r>
          </a:p>
        </p:txBody>
      </p:sp>
    </p:spTree>
    <p:extLst>
      <p:ext uri="{BB962C8B-B14F-4D97-AF65-F5344CB8AC3E}">
        <p14:creationId xmlns:p14="http://schemas.microsoft.com/office/powerpoint/2010/main" val="73510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2314090"/>
            <a:ext cx="5148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MATÉRIAS  CONTIDAS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EVANGELHOS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9953" y="3933056"/>
            <a:ext cx="4972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DIVIDIDAS  EM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 PARTES</a:t>
            </a:r>
          </a:p>
        </p:txBody>
      </p:sp>
    </p:spTree>
    <p:extLst>
      <p:ext uri="{BB962C8B-B14F-4D97-AF65-F5344CB8AC3E}">
        <p14:creationId xmlns:p14="http://schemas.microsoft.com/office/powerpoint/2010/main" val="2535357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6" y="404664"/>
            <a:ext cx="2214809" cy="2686832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9" y="1124744"/>
            <a:ext cx="2130295" cy="2702169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7" y="1844824"/>
            <a:ext cx="1901215" cy="2706997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2036195" cy="2722335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50021"/>
            <a:ext cx="2127671" cy="2702169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sp>
        <p:nvSpPr>
          <p:cNvPr id="19" name="CaixaDeTexto 18"/>
          <p:cNvSpPr txBox="1"/>
          <p:nvPr/>
        </p:nvSpPr>
        <p:spPr>
          <a:xfrm>
            <a:off x="3707904" y="116632"/>
            <a:ext cx="5040561" cy="93610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677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CHAVE  DA  COMPREENSÃO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888636" y="1952608"/>
            <a:ext cx="4563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ESTÁ  NO  ESPIRITISMO!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8316" y="5445224"/>
            <a:ext cx="91356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FACULTA  O  ENTENDIMENTO  DO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VERDADEIRO  SENTIDO  DA  MORAL  EVANGÉLICA  CONTIDA  NOS  ENSINAMENTOS  DE  JESUS.</a:t>
            </a:r>
          </a:p>
        </p:txBody>
      </p:sp>
    </p:spTree>
    <p:extLst>
      <p:ext uri="{BB962C8B-B14F-4D97-AF65-F5344CB8AC3E}">
        <p14:creationId xmlns:p14="http://schemas.microsoft.com/office/powerpoint/2010/main" val="586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64" y="40395"/>
            <a:ext cx="9142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EVANGELHO  SEGUNDO  O  ESPIRITISMO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64" y="4581128"/>
            <a:ext cx="9142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  PARA  USO  DE  TODOS!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4315" y="5301208"/>
            <a:ext cx="9142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DELE  PODEM  TODOS  TIRAR  OS  MEIOS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ADEQUAR  COM  A  MORAL  DO  CRISTO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SEU  PROCEDER.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64" y="5445224"/>
            <a:ext cx="9142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ESPÍRITAS  OFERECE  APLICAÇÕES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MODO  ESPECIAL.</a:t>
            </a:r>
          </a:p>
        </p:txBody>
      </p:sp>
    </p:spTree>
    <p:extLst>
      <p:ext uri="{BB962C8B-B14F-4D97-AF65-F5344CB8AC3E}">
        <p14:creationId xmlns:p14="http://schemas.microsoft.com/office/powerpoint/2010/main" val="3339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3332" y="5445224"/>
            <a:ext cx="9142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AS  VOZES  DO  CÉU  QUE  VÊM  ESCLARECER  OS  HOMENS  E  CONVIDÁ-LOS  À  PRÁTICA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EVANGELHO. 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292080" y="260648"/>
            <a:ext cx="3672408" cy="165618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9588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INSTRUÇÕES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196198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116632"/>
            <a:ext cx="9144000" cy="69269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061"/>
              </a:avLst>
            </a:prstTxWarp>
            <a:spAutoFit/>
          </a:bodyPr>
          <a:lstStyle/>
          <a:p>
            <a:pPr marL="514350" indent="-514350" algn="ctr">
              <a:buAutoNum type="arabicPeriod"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OS  ATOS  COMUNS  DA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VIDA  DO  CRISTO  </a:t>
            </a:r>
          </a:p>
        </p:txBody>
      </p:sp>
    </p:spTree>
    <p:extLst>
      <p:ext uri="{BB962C8B-B14F-4D97-AF65-F5344CB8AC3E}">
        <p14:creationId xmlns:p14="http://schemas.microsoft.com/office/powerpoint/2010/main" val="98098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15616" y="1268760"/>
            <a:ext cx="6673195" cy="58477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4121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899593" y="0"/>
            <a:ext cx="7416824" cy="7647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3.  AS  PREDIÇÕES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461" y="600212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893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499992" y="332656"/>
            <a:ext cx="4644008" cy="144016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7373"/>
              </a:avLst>
            </a:prstTxWarp>
            <a:spAutoFit/>
          </a:bodyPr>
          <a:lstStyle/>
          <a:p>
            <a:pPr marL="514350" indent="-514350" algn="ctr">
              <a:buAutoNum type="arabicPeriod" startAt="4"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OS   DOGMAS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DA  IGREJA</a:t>
            </a:r>
          </a:p>
        </p:txBody>
      </p:sp>
    </p:spTree>
    <p:extLst>
      <p:ext uri="{BB962C8B-B14F-4D97-AF65-F5344CB8AC3E}">
        <p14:creationId xmlns:p14="http://schemas.microsoft.com/office/powerpoint/2010/main" val="418869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03648" y="188640"/>
            <a:ext cx="6529179" cy="50405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4843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5.  O  ENSINO  MORAL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37669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CONSERVOU-SE  INATACÁVEL, PORÉM,  AS  QUATRO  PRIMEIRAS  MATÉRIAS  TÊM  SIDO  OBJETO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CONTROVÉRSIAS.</a:t>
            </a:r>
          </a:p>
        </p:txBody>
      </p:sp>
    </p:spTree>
    <p:extLst>
      <p:ext uri="{BB962C8B-B14F-4D97-AF65-F5344CB8AC3E}">
        <p14:creationId xmlns:p14="http://schemas.microsoft.com/office/powerpoint/2010/main" val="166154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27584" y="188640"/>
            <a:ext cx="7033235" cy="50405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4843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O  ENSINO  MORAL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19672" y="5575122"/>
            <a:ext cx="5904656" cy="50405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4843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CÓDIGO  DIVINO!</a:t>
            </a:r>
          </a:p>
        </p:txBody>
      </p:sp>
    </p:spTree>
    <p:extLst>
      <p:ext uri="{BB962C8B-B14F-4D97-AF65-F5344CB8AC3E}">
        <p14:creationId xmlns:p14="http://schemas.microsoft.com/office/powerpoint/2010/main" val="200175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559765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DIANTE  DELE  A  INCREDULIDADE  SE  CURVA.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44522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TERRENO  ONDE  TODOS  OS  CULTOS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PODEM  REUNIR-SE.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473005"/>
            <a:ext cx="9180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ESTANDARTE  SOB  O  QUAL  PODEM  TODOS  COLOCAR-SE,  QUAISQUER  QUE  SEJAM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SUAS  CRENÇAS.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5172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JAMAIS  ELE  CONSTITUIU  MATÉRIA  DAS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DISPUTAS  RELIGIOSAS.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59632" y="116632"/>
            <a:ext cx="6577638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4843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CÓDIGO  DIVINO</a:t>
            </a:r>
          </a:p>
        </p:txBody>
      </p:sp>
    </p:spTree>
    <p:extLst>
      <p:ext uri="{BB962C8B-B14F-4D97-AF65-F5344CB8AC3E}">
        <p14:creationId xmlns:p14="http://schemas.microsoft.com/office/powerpoint/2010/main" val="31116114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5721</TotalTime>
  <Words>452</Words>
  <Application>Microsoft Office PowerPoint</Application>
  <PresentationFormat>Apresentação na tela (4:3)</PresentationFormat>
  <Paragraphs>100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400</cp:revision>
  <dcterms:created xsi:type="dcterms:W3CDTF">2012-10-15T11:47:02Z</dcterms:created>
  <dcterms:modified xsi:type="dcterms:W3CDTF">2018-06-14T01:51:05Z</dcterms:modified>
</cp:coreProperties>
</file>