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1FD4-26E8-45AE-83E4-2A3959F66FE6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22A5-4EEE-4D42-8367-D923E03C33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2143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1FD4-26E8-45AE-83E4-2A3959F66FE6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22A5-4EEE-4D42-8367-D923E03C33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7418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1FD4-26E8-45AE-83E4-2A3959F66FE6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22A5-4EEE-4D42-8367-D923E03C33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38506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1FD4-26E8-45AE-83E4-2A3959F66FE6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22A5-4EEE-4D42-8367-D923E03C33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0999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1FD4-26E8-45AE-83E4-2A3959F66FE6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22A5-4EEE-4D42-8367-D923E03C33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0526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1FD4-26E8-45AE-83E4-2A3959F66FE6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22A5-4EEE-4D42-8367-D923E03C33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5066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1FD4-26E8-45AE-83E4-2A3959F66FE6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22A5-4EEE-4D42-8367-D923E03C33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82981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1FD4-26E8-45AE-83E4-2A3959F66FE6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22A5-4EEE-4D42-8367-D923E03C33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4575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1FD4-26E8-45AE-83E4-2A3959F66FE6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22A5-4EEE-4D42-8367-D923E03C33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8739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1FD4-26E8-45AE-83E4-2A3959F66FE6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22A5-4EEE-4D42-8367-D923E03C33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2647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1FD4-26E8-45AE-83E4-2A3959F66FE6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22A5-4EEE-4D42-8367-D923E03C33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0556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41FD4-26E8-45AE-83E4-2A3959F66FE6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122A5-4EEE-4D42-8367-D923E03C33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335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:\Minhas imagens\Montagens\Material para Scrytbook\Para Projeções e scripybook\Primary Days papers\RR_Primary Days Paper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Natureza, Ãrvore, Ãgua, Grama, Sol, Prado, R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2913"/>
            <a:ext cx="8782050" cy="643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006" y="2465299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AlphaNet\Desktop\sun-159392__3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344" y="44624"/>
            <a:ext cx="14922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Gaivota, Pássaro, Asas, Voar, Ar, Voo, Subind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50330" y="500042"/>
            <a:ext cx="2571767" cy="171451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Retângulo 1"/>
          <p:cNvSpPr/>
          <p:nvPr/>
        </p:nvSpPr>
        <p:spPr>
          <a:xfrm>
            <a:off x="395536" y="22988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883475" y="1484784"/>
            <a:ext cx="3078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28 </a:t>
            </a:r>
          </a:p>
        </p:txBody>
      </p:sp>
      <p:sp>
        <p:nvSpPr>
          <p:cNvPr id="4" name="Retângulo 3"/>
          <p:cNvSpPr/>
          <p:nvPr/>
        </p:nvSpPr>
        <p:spPr>
          <a:xfrm>
            <a:off x="669084" y="6084586"/>
            <a:ext cx="7802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COLETÂNEA  DE  PRECES  ESPÍRITAS</a:t>
            </a:r>
          </a:p>
        </p:txBody>
      </p:sp>
      <p:sp>
        <p:nvSpPr>
          <p:cNvPr id="5" name="Retângulo 4"/>
          <p:cNvSpPr/>
          <p:nvPr/>
        </p:nvSpPr>
        <p:spPr>
          <a:xfrm>
            <a:off x="264027" y="2951946"/>
            <a:ext cx="37721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– PRECES  PELOS </a:t>
            </a:r>
            <a:endParaRPr lang="pt-BR" sz="2800" b="1" dirty="0" smtClean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ESPÍRITOS</a:t>
            </a:r>
          </a:p>
        </p:txBody>
      </p:sp>
      <p:pic>
        <p:nvPicPr>
          <p:cNvPr id="11" name="Picture 4" descr="Oração, Criança, Bebê, Urso De Pelúc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3214686"/>
            <a:ext cx="874794" cy="152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208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44 -0.09207 C 0.1816 -0.09415 0.21476 -0.09577 0.22743 -0.11381 C 0.23958 -0.13185 0.20121 -0.18945 0.22413 -0.20079 C 0.24687 -0.21282 0.41962 -0.22392 0.36441 -0.18506 C 0.30868 -0.14596 -0.05538 -0.01295 -0.10972 0.03331 C -0.16406 0.07957 0.01371 0.08212 0.03871 0.09207 " pathEditMode="relative" rAng="0" ptsTypes="aaaaaA">
                                      <p:cBhvr>
                                        <p:cTn id="14" dur="5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261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0" tmFilter="0, 0; .2, .5; .8, .5; 1, 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0" autoRev="1" fill="hold"/>
                                        <p:tgtEl>
                                          <p:spTgt spid="92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1026" name="Picture 2" descr="Além, Morte, Vida Após A Morte, A Vida Eterna, Místic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5777"/>
            <a:ext cx="9144000" cy="605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Oração, Ajoelhado, Homem, Silhue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35220"/>
            <a:ext cx="3708000" cy="291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086832" y="18055"/>
            <a:ext cx="4970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LOGO  APÓS  A  MORTE</a:t>
            </a:r>
            <a:endParaRPr lang="pt-BR" sz="3200" dirty="0"/>
          </a:p>
        </p:txBody>
      </p:sp>
      <p:sp>
        <p:nvSpPr>
          <p:cNvPr id="3" name="Retângulo 2"/>
          <p:cNvSpPr/>
          <p:nvPr/>
        </p:nvSpPr>
        <p:spPr>
          <a:xfrm>
            <a:off x="400921" y="593206"/>
            <a:ext cx="83421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AS  PRECES  DIRIGIDAS  AOS  ESPÍRITOS  QUE 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ACABARAM  DE  DEIXAR  À  TERRA,   TEM  POR  FIM :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601968" y="5805264"/>
            <a:ext cx="8025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PROPORCIONAR-LHES  UMA  PROVA  DE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SIMPATIA.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1528121" y="5455523"/>
            <a:ext cx="60877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AJUDÁ-LOS  A  SE  LIBERTAREM  DAS  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LIGAÇÕES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TERRENAS. 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994434" y="5857892"/>
            <a:ext cx="7078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TORNAR  MAIS  CALMO  O  SEU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DESPERTAR.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346028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5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7" name="Picture 2" descr="Crianças, Frente, Universo, Espaço, Céu, Terra, Plane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994" y="589264"/>
            <a:ext cx="8208000" cy="602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337012" y="4489"/>
            <a:ext cx="64699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AQUELES  QUE  AMAMOS</a:t>
            </a:r>
            <a:endParaRPr lang="pt-BR" sz="3200" dirty="0"/>
          </a:p>
        </p:txBody>
      </p:sp>
      <p:sp>
        <p:nvSpPr>
          <p:cNvPr id="3" name="Retângulo 2"/>
          <p:cNvSpPr/>
          <p:nvPr/>
        </p:nvSpPr>
        <p:spPr>
          <a:xfrm>
            <a:off x="1324123" y="592733"/>
            <a:ext cx="6482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ESPIRITISMO  NOS  ESCLARECE: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1763688" y="5812681"/>
            <a:ext cx="57897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SOBRE  A  EXISTÊNCIA  DOS  SERES 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DE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ALÉM-TÚMULO.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633838" y="5812713"/>
            <a:ext cx="79612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A  VIDA  TERRENA  É  APENAS  UMA  RÁPIDA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PASSAGEM  QUE  CONDUZ  A  UMA  VIDA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MELHOR.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445004" y="5812713"/>
            <a:ext cx="82539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AFEIÇÕES  QUE  TIVEMOS  NÃO  SÃO  ROMPIDAS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COM  A  MORTE  DO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CORPO.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3410972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1030" name="Picture 6" descr="Moe, Mulher Menina, Terno, Bonito, Anime, Mangá, Asi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" y="620688"/>
            <a:ext cx="9144000" cy="59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73950" y="18293"/>
            <a:ext cx="7996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PELOS  SOFREDORES  QUE  PEDEM  PRECE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325260" y="5805263"/>
            <a:ext cx="84934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PRECE  É  OUVIDA  PELOS  ESPÍRITOS  ONDE  QUER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QUE  ELES  SE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ENCONTREM.  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612614" y="5300505"/>
            <a:ext cx="79187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OS  ESPÍRITOS  SOFREDORES  SENTEM  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ESTAMOS  ORANDO  POR  ELES,  SENTEM-SE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MENOS  ABANDONADOS  E  MENOS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INFELIZES.  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1218857" y="620688"/>
            <a:ext cx="6121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PRECE  ENCORAJA  OS  ESPÍRITOS :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1950961" y="1196752"/>
            <a:ext cx="4877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DESEJO  DE  SE  ELEVAREM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1231854" y="1196751"/>
            <a:ext cx="6602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  ARREPENDIMENTO  E  A  REPARAÇÃO</a:t>
            </a:r>
            <a:endParaRPr lang="pt-BR" sz="2400" dirty="0"/>
          </a:p>
        </p:txBody>
      </p:sp>
      <p:sp>
        <p:nvSpPr>
          <p:cNvPr id="8" name="Retângulo 7"/>
          <p:cNvSpPr/>
          <p:nvPr/>
        </p:nvSpPr>
        <p:spPr>
          <a:xfrm>
            <a:off x="1181166" y="1196750"/>
            <a:ext cx="6781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SE  DESVIAREM  DO  PENSAMENTO  MAL</a:t>
            </a:r>
            <a:endParaRPr lang="pt-BR" sz="2400" dirty="0"/>
          </a:p>
        </p:txBody>
      </p:sp>
      <p:pic>
        <p:nvPicPr>
          <p:cNvPr id="1032" name="Picture 8" descr="Feliz, Criança, Sentar Se, Joelh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1224000" cy="177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ebês, Bebê, Criança, Chorar, Chorand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9488" y="2084582"/>
            <a:ext cx="1188000" cy="211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0972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6" grpId="0"/>
      <p:bldP spid="6" grpId="1"/>
      <p:bldP spid="7" grpId="0"/>
      <p:bldP spid="7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6" name="Picture 2" descr="Emoticon, Smiley, Triste, Chorar, Engraça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691" y="627438"/>
            <a:ext cx="7783131" cy="596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rrependido, Pensativo, Chato, Homem-Biscoi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580" y="2500306"/>
            <a:ext cx="4456734" cy="445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16343" y="9327"/>
            <a:ext cx="8311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OS  ESPÍRITOS  EM  ARREPENDIMENTO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978925" y="714356"/>
            <a:ext cx="71649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ESTES  ESPÍRITOS  PODEM  TER  SIDO  MAUS,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MAS  JÁ  NÃO  OS  SÃO.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1399561" y="785794"/>
            <a:ext cx="6344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ELES  RECONHECERAM  SUAS  FALTAS 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E  AS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LAMENTARAM.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599085" y="714356"/>
            <a:ext cx="79458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SÃO  ESPÍRITOS  INFELIZES  E  ALGUNS  ATÉ 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JÁ  COMEÇARAM  A  GOZAR  DE  UMA  FELICIDADE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RELATIVA.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3410972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81" y="254287"/>
            <a:ext cx="9144000" cy="6429388"/>
          </a:xfrm>
          <a:prstGeom prst="rect">
            <a:avLst/>
          </a:prstGeom>
          <a:noFill/>
        </p:spPr>
      </p:pic>
      <p:pic>
        <p:nvPicPr>
          <p:cNvPr id="3074" name="Picture 2" descr="Bolas, Cartão, Fundo De Férias, Parabé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5282"/>
            <a:ext cx="8684626" cy="599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827772" y="44624"/>
            <a:ext cx="3488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4000" dirty="0"/>
          </a:p>
        </p:txBody>
      </p:sp>
      <p:sp>
        <p:nvSpPr>
          <p:cNvPr id="3" name="Retângulo 2"/>
          <p:cNvSpPr/>
          <p:nvPr/>
        </p:nvSpPr>
        <p:spPr>
          <a:xfrm>
            <a:off x="500034" y="752510"/>
            <a:ext cx="82795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TODOS  OS  ESPÍRITOS  TEM  UM  GERMEM  LATENTE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QUE  É  NECESSÁRIO  FAZER  GERMINAR.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1855422" y="1593113"/>
            <a:ext cx="5502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ISSO  TEM  QUE  AGIR  COM: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3032796" y="4149080"/>
            <a:ext cx="2752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PERSEVERANÇA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3563888" y="4149079"/>
            <a:ext cx="1552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FIRMEZA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3154625" y="4149078"/>
            <a:ext cx="2630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BENEVOLÊNCIA</a:t>
            </a:r>
            <a:endParaRPr lang="pt-BR" sz="2400" dirty="0"/>
          </a:p>
        </p:txBody>
      </p:sp>
      <p:sp>
        <p:nvSpPr>
          <p:cNvPr id="8" name="Retângulo 7"/>
          <p:cNvSpPr/>
          <p:nvPr/>
        </p:nvSpPr>
        <p:spPr>
          <a:xfrm>
            <a:off x="331256" y="5805263"/>
            <a:ext cx="85251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PRECE  PELOS  ESPÍRITOS  CAUSA  UM  BEM-ESTAR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PARA  QUEM  A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RECEBE.</a:t>
            </a:r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509989" y="5429264"/>
            <a:ext cx="81240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ATRAVÉS  DA  PRECE  QUE  OS  BONS  ESPÍRITOS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APROXIMAM  DE  QUEM  ESTÁ  ORANDO  E 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PARA  QUEM  SE  ESTÁ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ORANDO.     </a:t>
            </a:r>
            <a:endParaRPr lang="pt-BR" sz="2400" dirty="0"/>
          </a:p>
        </p:txBody>
      </p:sp>
      <p:pic>
        <p:nvPicPr>
          <p:cNvPr id="3076" name="Picture 4" descr="Oração, Rezar, Igreja, Cristianism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15077"/>
            <a:ext cx="2268000" cy="226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0972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Minhas imagens\Montagens\Material para Scrytbook\Para Projeções e scripybook\Primary Days papers\RR_Primary Days Paper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3423" y="252634"/>
            <a:ext cx="9144000" cy="6429388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1000100" y="214290"/>
            <a:ext cx="7560840" cy="485537"/>
          </a:xfrm>
          <a:prstGeom prst="rect">
            <a:avLst/>
          </a:prstGeom>
        </p:spPr>
        <p:txBody>
          <a:bodyPr>
            <a:prstTxWarp prst="textCan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97641" y="11016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755576" y="14066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00100" y="16915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860268" y="19888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43608" y="25304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043450" y="42495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55576" y="47675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035487" y="53732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78850" y="56245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059723" y="5949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78850" y="62123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1853146" y="722376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82291" y="181503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       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546959" y="722375"/>
            <a:ext cx="4467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PRECES  PELOS  ESPÍRITOS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99041" y="1114784"/>
            <a:ext cx="8319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OBSERVE  OS  DESENHOS  E  ASSOCIE  COM  AS FRASES  CORRESPONDENTES:</a:t>
            </a:r>
            <a:endParaRPr lang="pt-BR" sz="20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77163" y="1787897"/>
            <a:ext cx="3348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A) PRECE  POR  ALGUÉM </a:t>
            </a:r>
          </a:p>
          <a:p>
            <a:r>
              <a:rPr lang="pt-BR" sz="2400" b="1" dirty="0" smtClean="0"/>
              <a:t>     QUE  JÁ  MORREU</a:t>
            </a:r>
            <a:endParaRPr lang="pt-BR" sz="24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80253" y="3013501"/>
            <a:ext cx="2950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B) PRECE</a:t>
            </a:r>
            <a:r>
              <a:rPr lang="pt-BR" sz="2000" b="1" dirty="0" smtClean="0"/>
              <a:t>  </a:t>
            </a:r>
            <a:r>
              <a:rPr lang="pt-BR" sz="2400" b="1" dirty="0" smtClean="0"/>
              <a:t>POR  QUEM</a:t>
            </a:r>
          </a:p>
          <a:p>
            <a:r>
              <a:rPr lang="pt-BR" sz="2400" b="1" dirty="0"/>
              <a:t> </a:t>
            </a:r>
            <a:r>
              <a:rPr lang="pt-BR" sz="2400" b="1" dirty="0" smtClean="0"/>
              <a:t>        AMAMOS</a:t>
            </a:r>
            <a:endParaRPr lang="pt-BR" sz="24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34018" y="3936591"/>
            <a:ext cx="2833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C) SOFREDORES QUE</a:t>
            </a:r>
            <a:br>
              <a:rPr lang="pt-BR" sz="2400" b="1" dirty="0" smtClean="0"/>
            </a:br>
            <a:r>
              <a:rPr lang="pt-BR" sz="2400" b="1" dirty="0" smtClean="0"/>
              <a:t>      PEDEM  PRECE</a:t>
            </a:r>
            <a:endParaRPr lang="pt-BR" sz="24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262412" y="4978224"/>
            <a:ext cx="2633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 </a:t>
            </a:r>
            <a:r>
              <a:rPr lang="pt-BR" sz="2400" b="1" dirty="0" smtClean="0"/>
              <a:t>D) ESPÍRITOS  EM</a:t>
            </a:r>
            <a:br>
              <a:rPr lang="pt-BR" sz="2400" b="1" dirty="0" smtClean="0"/>
            </a:br>
            <a:r>
              <a:rPr lang="pt-BR" sz="2400" b="1" dirty="0" smtClean="0"/>
              <a:t>ARREPENDIMENTO</a:t>
            </a:r>
            <a:endParaRPr lang="pt-BR" sz="2400" b="1" dirty="0"/>
          </a:p>
        </p:txBody>
      </p:sp>
      <p:pic>
        <p:nvPicPr>
          <p:cNvPr id="4098" name="Picture 2" descr="Kennedy, John, John F Kennedy, Améri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7709" y="4204566"/>
            <a:ext cx="1692000" cy="218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spírito, Cadeira, Velas, Castiçai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5259" y="1775938"/>
            <a:ext cx="2912706" cy="208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riança, Dia Das Crianças, Coraçã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5259" y="2707091"/>
            <a:ext cx="612000" cy="108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enina, Chorando, Preto E Branco, Sessã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8940" y="1491118"/>
            <a:ext cx="1692000" cy="244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ge 20, Paulo, Êutico, Mortos, Menin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0520" y="4270532"/>
            <a:ext cx="2700000" cy="190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ixaDeTexto 21"/>
          <p:cNvSpPr txBox="1"/>
          <p:nvPr/>
        </p:nvSpPr>
        <p:spPr>
          <a:xfrm>
            <a:off x="4644008" y="1514894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(   )</a:t>
            </a:r>
            <a:endParaRPr lang="pt-BR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7873709" y="1445704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(   )</a:t>
            </a:r>
            <a:endParaRPr lang="pt-BR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4378105" y="3936591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(   )</a:t>
            </a:r>
            <a:endParaRPr lang="pt-BR" b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7092280" y="4249505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(   )</a:t>
            </a:r>
            <a:endParaRPr lang="pt-BR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4716299" y="1460683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B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4435012" y="3876672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A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7145179" y="4204566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D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7912866" y="138420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C</a:t>
            </a:r>
            <a:endParaRPr lang="pt-B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40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1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334</Words>
  <Application>Microsoft Office PowerPoint</Application>
  <PresentationFormat>Apresentação no Ecrã (4:3)</PresentationFormat>
  <Paragraphs>70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24</cp:revision>
  <dcterms:created xsi:type="dcterms:W3CDTF">2017-05-16T00:02:33Z</dcterms:created>
  <dcterms:modified xsi:type="dcterms:W3CDTF">2018-09-24T18:15:48Z</dcterms:modified>
</cp:coreProperties>
</file>