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36F-D31F-43FD-9926-DCAAD27CCD82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45A-ED70-4C19-AD83-EB25FFE58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43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36F-D31F-43FD-9926-DCAAD27CCD82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45A-ED70-4C19-AD83-EB25FFE58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659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36F-D31F-43FD-9926-DCAAD27CCD82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45A-ED70-4C19-AD83-EB25FFE58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9483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36F-D31F-43FD-9926-DCAAD27CCD82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45A-ED70-4C19-AD83-EB25FFE58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861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36F-D31F-43FD-9926-DCAAD27CCD82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45A-ED70-4C19-AD83-EB25FFE58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259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36F-D31F-43FD-9926-DCAAD27CCD82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45A-ED70-4C19-AD83-EB25FFE58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126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36F-D31F-43FD-9926-DCAAD27CCD82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45A-ED70-4C19-AD83-EB25FFE58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622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36F-D31F-43FD-9926-DCAAD27CCD82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45A-ED70-4C19-AD83-EB25FFE58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011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36F-D31F-43FD-9926-DCAAD27CCD82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45A-ED70-4C19-AD83-EB25FFE58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2808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36F-D31F-43FD-9926-DCAAD27CCD82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45A-ED70-4C19-AD83-EB25FFE58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773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36F-D31F-43FD-9926-DCAAD27CCD82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245A-ED70-4C19-AD83-EB25FFE58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3572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F36F-D31F-43FD-9926-DCAAD27CCD82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245A-ED70-4C19-AD83-EB25FFE582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34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Natureza, Ãrvore, Ãgua, Grama, Sol, Prado, R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0" y="178126"/>
            <a:ext cx="8782050" cy="649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089" y="2492896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lphaNet\Desktop\sun-159392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-34920"/>
            <a:ext cx="1492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Gaivota, Pássaro, Asas, Voar, Ar, Voo, Subin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0330" y="500042"/>
            <a:ext cx="2571767" cy="17145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Retângulo 1"/>
          <p:cNvSpPr/>
          <p:nvPr/>
        </p:nvSpPr>
        <p:spPr>
          <a:xfrm>
            <a:off x="395536" y="2298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40558" y="1340847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28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76314" y="6165304"/>
            <a:ext cx="7802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COLETÂNEA  DE  PRECES  ESPÍRITAS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4027" y="2636912"/>
            <a:ext cx="37721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– PRECES  PELOS </a:t>
            </a:r>
            <a:endParaRPr lang="pt-BR" sz="2800" b="1" dirty="0" smtClean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OUTROS</a:t>
            </a:r>
          </a:p>
        </p:txBody>
      </p:sp>
      <p:pic>
        <p:nvPicPr>
          <p:cNvPr id="11" name="Picture 4" descr="Oração, Criança, Bebê, Urso De Pelúc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180" y="3176656"/>
            <a:ext cx="882216" cy="153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44 -0.09207 C 0.1816 -0.09415 0.21476 -0.09577 0.22743 -0.11381 C 0.23958 -0.13185 0.20121 -0.18945 0.22413 -0.20079 C 0.24687 -0.21282 0.41962 -0.22392 0.36441 -0.18506 C 0.30868 -0.14596 -0.05538 -0.01295 -0.10972 0.03331 C -0.16406 0.07957 0.01371 0.08212 0.03871 0.09207 " pathEditMode="relative" rAng="0" ptsTypes="aaaaaA">
                                      <p:cBhvr>
                                        <p:cTn id="14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26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 tmFilter="0, 0; .2, .5; .8, .5; 1, 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0" autoRev="1" fill="hold"/>
                                        <p:tgtEl>
                                          <p:spTgt spid="9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90499"/>
            <a:ext cx="9144000" cy="6429388"/>
          </a:xfrm>
          <a:prstGeom prst="rect">
            <a:avLst/>
          </a:prstGeom>
          <a:noFill/>
        </p:spPr>
      </p:pic>
      <p:pic>
        <p:nvPicPr>
          <p:cNvPr id="2" name="Picture 4" descr="Universo, Pessoa, Silhueta, Star, Alegria, Abraç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0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77298" y="17603"/>
            <a:ext cx="721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PELOS  QUE  ESTÃO  EM  AFLIÇÃO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1120350" y="5373216"/>
            <a:ext cx="6903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É  CONVENIENTE  AO  AFLITO  QUE  SUA</a:t>
            </a:r>
            <a:b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PROVA  PROSSIGA,  O  NOSSO  PEDIDO  </a:t>
            </a:r>
            <a:b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NÃO  A  ABREVIARÁ.  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293183" y="5419558"/>
            <a:ext cx="67054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MAS  SERIA  FALTA  DE  PIEDADE  SE  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ABANDONASSE,  ALEGANDO  QUE  NOSSA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PRECE  NÃO  SERÁ  OUVIDA.  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70850" y="5436428"/>
            <a:ext cx="8402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NÃO  DEVEMOS  DESISTIR  DE  ORAR  PELOS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OUTROS, POIS  PODEREMOS  OBTER  ALGUMA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CONSOLAÇÃO  QUE  DIMINUA  O  SEU  SOFRIMENTO.  </a:t>
            </a:r>
            <a:endParaRPr lang="pt-BR" sz="2400" dirty="0"/>
          </a:p>
        </p:txBody>
      </p:sp>
      <p:pic>
        <p:nvPicPr>
          <p:cNvPr id="1040" name="Picture 16" descr="Criança, Menino, Vintage, Feli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21" y="908720"/>
            <a:ext cx="2101233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gócios, Desenhos Animados, Quadrinh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619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8632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7" name="Picture 2" descr="Meninas, Amizade, Jogar, Juntos, Purple, Verde, Bo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960" y="2218524"/>
            <a:ext cx="4550998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ninas, Amigos, Irmãos, Infância, Irmãs, Bonito, Jov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0" y="2218022"/>
            <a:ext cx="4464000" cy="43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20428" y="44624"/>
            <a:ext cx="7503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OS  QUE  NOS  QUEREM  MAL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3194058" y="548680"/>
            <a:ext cx="2755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DISSE: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620020" y="1071900"/>
            <a:ext cx="5743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“AMAI  OS  VOSSOS  INIMIGOS”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842307" y="629399"/>
            <a:ext cx="7508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REVELA  ASSIM  O  QUE  HÁ  DE  MAIS  SUBLIME</a:t>
            </a:r>
            <a:b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NA  CARIDADE  CRISTÃ.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9135" y="548680"/>
            <a:ext cx="73457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ESTAS  PALAVRAS,  JESUS  NOS  ENSINA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PERDOAR  AS  OFENSAS,  PERDOAR  TODO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MAL  QUE  NOS  FIZERAM  E  PAGAR  O  MAL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COM  O  BEM.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07484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63759"/>
            <a:ext cx="9144000" cy="6429388"/>
          </a:xfrm>
          <a:prstGeom prst="rect">
            <a:avLst/>
          </a:prstGeom>
          <a:noFill/>
        </p:spPr>
      </p:pic>
      <p:pic>
        <p:nvPicPr>
          <p:cNvPr id="1036" name="Picture 12" descr="Mapa Do Mundo, Idade, Historicamente, Pergaminho, Pap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ristã, Cristianismo, Igreja, Famíl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727" y="2825851"/>
            <a:ext cx="36957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66498" y="0"/>
            <a:ext cx="7411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PELOS  INIMIGOS  DO  ESPIRITISMO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395536" y="537321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LANÇAR  O  ANÁTEMA  CONTRA  OS  QUE  NÃO  PENSAM  COMO  NÓS  É  RECLAMAR  A  LIBERDADE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PARA  NÓS  E  RECUSÁ-LA  AOS  OUTROS.  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95536" y="5443349"/>
            <a:ext cx="82343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ASSIM  PROCEDERMOS  ESTAREMOS  VIOLANDO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MANDAMENTO  DE  JESUS:  O  DA  CARIDADE  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DO  AMOR  AO  PRÓXIMO.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979155" y="5516408"/>
            <a:ext cx="71136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TEM  DIREITO  DE  CRER  NO  QUE</a:t>
            </a:r>
            <a:b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CONVÉM,  ADORANDO  À  DEUS  COMO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LHE  PARECE  MELHOR.</a:t>
            </a:r>
            <a:endParaRPr lang="pt-BR" sz="2400" dirty="0"/>
          </a:p>
        </p:txBody>
      </p:sp>
      <p:pic>
        <p:nvPicPr>
          <p:cNvPr id="6" name="Picture 4" descr="Alva, Igreja, Roupas, Litúrgic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903"/>
            <a:ext cx="1872000" cy="37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minino, Menina, Deus, Humano, Pessoa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2696"/>
            <a:ext cx="24860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igião, Pessoas, Sul, Espírit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129" y="476672"/>
            <a:ext cx="2376000" cy="261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484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6" name="Picture 2" descr="Bebês, Bebê, Desenhos Animados, Criança, Nuv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9" y="599331"/>
            <a:ext cx="8388000" cy="54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76807" y="9428"/>
            <a:ext cx="6790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  PARA  UM  NASCIMENTO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1188969" y="5439123"/>
            <a:ext cx="69437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ESPÍRITOS  SÓ  CHEGAM  À  PERFEIÇÃO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DEPOIS  DE  HAVEREM  PASSADO  PELAS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PROVAS  DA  VIDA  CORPORAL.  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787726" y="5065995"/>
            <a:ext cx="75685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PROGRESSO  E  A  FELICIDADE  DO  ESPÍRITO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SERÃO  PROPORCIONAIS  AO  EMPREGO  QUE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DEREM  AO  TEMPO  DE  SUA  NOVA  PASSAGEM</a:t>
            </a:r>
            <a:b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PELA  TERRA.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19320" y="4737346"/>
            <a:ext cx="810536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SEUS  PRIMEIROS  PASSOS  DEVEM  LHE  DIRIGIR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  CAMINHO  DO  BEM;  E  ISTO  É  CONFIADO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PAIS,  QUE  RESPONDERÃO  PERANTE  DEUS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MANEIRA  COM  QUE  DESEMPENHARAM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SEU  MANDATO.  </a:t>
            </a:r>
            <a:endParaRPr lang="pt-BR" sz="2400" dirty="0"/>
          </a:p>
        </p:txBody>
      </p:sp>
      <p:pic>
        <p:nvPicPr>
          <p:cNvPr id="2054" name="Picture 6" descr="Família, Tratamento Facial, Pesso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" y="476672"/>
            <a:ext cx="2808000" cy="2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nino, Criança, Pai, Filha, Famíl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132" y="322378"/>
            <a:ext cx="1980000" cy="2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484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3074" name="Picture 2" descr="Inscreva Se, Meninas, Gêmeos, Crianças, Retro, Bonec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63" y="755802"/>
            <a:ext cx="8920728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69495" y="292222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1833729" y="4005064"/>
            <a:ext cx="53645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PRECES  PELOS  OUTROS  É  UMA  PROVA  PARA  NOSSA  FÉ,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POIS  É  PELA  CORAGEM, RESIGNAÇÃO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 PERSEVERANÇA  QUE  DEUS  NOS  RECONHECERÁ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COMO  SEUS  FIÉS  SERVIDORES.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172125" y="1628800"/>
            <a:ext cx="4752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CRISTO  NOS  ENSINOU  E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EXEMPLIFICOU: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943708" y="4077072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“AMAI  OS  VOSSOS  INIMIGOS,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FAZEI  BEM  AOS QUE  VOS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FAZEM  MAL  E  ORAI  PELOS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VOS  PERSEGUEM  E 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CALUNIAM”.  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1833729" y="4374396"/>
            <a:ext cx="5364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  PRECE  PODE  TER  EFEITO  DIRETO  PARA  A  PESSOA  QUE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ESTAMOS  ORANDO  LHE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FORTALECENDO  O  ÂNIMO.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07484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05796"/>
            <a:ext cx="9144000" cy="642938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000100" y="214290"/>
            <a:ext cx="7560840" cy="48553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97641" y="11016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14066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0100" y="16915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268" y="1988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608" y="2530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43450" y="42495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55576" y="47675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035487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78850" y="56245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059723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78850" y="6212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853146" y="722376"/>
            <a:ext cx="5437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Observe as letras e seus números e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forme uma frase dita por Jesus : </a:t>
            </a:r>
            <a:endParaRPr lang="pt-BR" sz="2400" dirty="0"/>
          </a:p>
        </p:txBody>
      </p:sp>
      <p:pic>
        <p:nvPicPr>
          <p:cNvPr id="1026" name="Picture 2" descr="Alfabeto, Professo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9859" y="3346342"/>
            <a:ext cx="43529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282291" y="1815036"/>
            <a:ext cx="6234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“___  ___  ___  ___      ___  ___      ___  ___  ___  ___  ___  ___    </a:t>
            </a:r>
          </a:p>
          <a:p>
            <a:endParaRPr lang="pt-BR" b="1" dirty="0"/>
          </a:p>
          <a:p>
            <a:endParaRPr lang="pt-BR" dirty="0"/>
          </a:p>
          <a:p>
            <a:r>
              <a:rPr lang="pt-BR" dirty="0" smtClean="0"/>
              <a:t>                ___  ___  ___  ___  ___  ___  ___  ___”           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853146" y="33805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20957" y="33805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262202" y="33805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3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005330" y="33805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4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473059" y="33805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6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904691" y="39797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7</a:t>
            </a:r>
            <a:endParaRPr lang="pt-BR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743745" y="33805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5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2699792" y="39797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8</a:t>
            </a:r>
            <a:endParaRPr lang="pt-BR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366898" y="39797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9</a:t>
            </a:r>
            <a:endParaRPr lang="pt-BR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966428" y="39797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10</a:t>
            </a:r>
            <a:endParaRPr lang="pt-BR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710725" y="39797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11</a:t>
            </a:r>
            <a:endParaRPr lang="pt-BR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473059" y="39797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12</a:t>
            </a:r>
            <a:endParaRPr lang="pt-BR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1770359" y="46844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13</a:t>
            </a:r>
            <a:endParaRPr lang="pt-BR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2603428" y="46844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14</a:t>
            </a:r>
            <a:endParaRPr lang="pt-BR" b="1" dirty="0"/>
          </a:p>
        </p:txBody>
      </p:sp>
      <p:sp>
        <p:nvSpPr>
          <p:cNvPr id="8192" name="CaixaDeTexto 8191"/>
          <p:cNvSpPr txBox="1"/>
          <p:nvPr/>
        </p:nvSpPr>
        <p:spPr>
          <a:xfrm>
            <a:off x="3320751" y="46844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15</a:t>
            </a:r>
            <a:endParaRPr lang="pt-BR" b="1" dirty="0"/>
          </a:p>
        </p:txBody>
      </p:sp>
      <p:sp>
        <p:nvSpPr>
          <p:cNvPr id="8193" name="CaixaDeTexto 8192"/>
          <p:cNvSpPr txBox="1"/>
          <p:nvPr/>
        </p:nvSpPr>
        <p:spPr>
          <a:xfrm>
            <a:off x="4005330" y="46883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16</a:t>
            </a:r>
            <a:endParaRPr lang="pt-BR" b="1" dirty="0"/>
          </a:p>
        </p:txBody>
      </p:sp>
      <p:sp>
        <p:nvSpPr>
          <p:cNvPr id="8195" name="CaixaDeTexto 8194"/>
          <p:cNvSpPr txBox="1"/>
          <p:nvPr/>
        </p:nvSpPr>
        <p:spPr>
          <a:xfrm>
            <a:off x="4780520" y="46844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17</a:t>
            </a:r>
            <a:endParaRPr lang="pt-BR" b="1" dirty="0"/>
          </a:p>
        </p:txBody>
      </p:sp>
      <p:sp>
        <p:nvSpPr>
          <p:cNvPr id="8196" name="CaixaDeTexto 8195"/>
          <p:cNvSpPr txBox="1"/>
          <p:nvPr/>
        </p:nvSpPr>
        <p:spPr>
          <a:xfrm>
            <a:off x="5473059" y="46682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18</a:t>
            </a:r>
            <a:endParaRPr lang="pt-BR" b="1" dirty="0"/>
          </a:p>
        </p:txBody>
      </p:sp>
      <p:sp>
        <p:nvSpPr>
          <p:cNvPr id="8197" name="CaixaDeTexto 8196"/>
          <p:cNvSpPr txBox="1"/>
          <p:nvPr/>
        </p:nvSpPr>
        <p:spPr>
          <a:xfrm>
            <a:off x="1787673" y="53732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19</a:t>
            </a:r>
            <a:endParaRPr lang="pt-BR" b="1" dirty="0"/>
          </a:p>
        </p:txBody>
      </p:sp>
      <p:sp>
        <p:nvSpPr>
          <p:cNvPr id="8198" name="CaixaDeTexto 8197"/>
          <p:cNvSpPr txBox="1"/>
          <p:nvPr/>
        </p:nvSpPr>
        <p:spPr>
          <a:xfrm>
            <a:off x="2620957" y="53732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20</a:t>
            </a:r>
            <a:endParaRPr lang="pt-BR" b="1" dirty="0"/>
          </a:p>
        </p:txBody>
      </p:sp>
      <p:sp>
        <p:nvSpPr>
          <p:cNvPr id="8199" name="CaixaDeTexto 8198"/>
          <p:cNvSpPr txBox="1"/>
          <p:nvPr/>
        </p:nvSpPr>
        <p:spPr>
          <a:xfrm>
            <a:off x="3320751" y="53732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21</a:t>
            </a:r>
            <a:endParaRPr lang="pt-BR" b="1" dirty="0"/>
          </a:p>
        </p:txBody>
      </p:sp>
      <p:sp>
        <p:nvSpPr>
          <p:cNvPr id="8200" name="CaixaDeTexto 8199"/>
          <p:cNvSpPr txBox="1"/>
          <p:nvPr/>
        </p:nvSpPr>
        <p:spPr>
          <a:xfrm>
            <a:off x="4080528" y="53665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22</a:t>
            </a:r>
            <a:endParaRPr lang="pt-BR" b="1" dirty="0"/>
          </a:p>
        </p:txBody>
      </p:sp>
      <p:sp>
        <p:nvSpPr>
          <p:cNvPr id="8201" name="CaixaDeTexto 8200"/>
          <p:cNvSpPr txBox="1"/>
          <p:nvPr/>
        </p:nvSpPr>
        <p:spPr>
          <a:xfrm>
            <a:off x="4780520" y="53665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23</a:t>
            </a:r>
            <a:endParaRPr lang="pt-BR" b="1" dirty="0"/>
          </a:p>
        </p:txBody>
      </p:sp>
      <p:sp>
        <p:nvSpPr>
          <p:cNvPr id="8202" name="CaixaDeTexto 8201"/>
          <p:cNvSpPr txBox="1"/>
          <p:nvPr/>
        </p:nvSpPr>
        <p:spPr>
          <a:xfrm>
            <a:off x="5565393" y="53665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24</a:t>
            </a:r>
            <a:endParaRPr lang="pt-BR" b="1" dirty="0"/>
          </a:p>
        </p:txBody>
      </p:sp>
      <p:sp>
        <p:nvSpPr>
          <p:cNvPr id="8203" name="CaixaDeTexto 8202"/>
          <p:cNvSpPr txBox="1"/>
          <p:nvPr/>
        </p:nvSpPr>
        <p:spPr>
          <a:xfrm>
            <a:off x="2962198" y="60276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25</a:t>
            </a:r>
            <a:endParaRPr lang="pt-BR" b="1" dirty="0"/>
          </a:p>
        </p:txBody>
      </p:sp>
      <p:sp>
        <p:nvSpPr>
          <p:cNvPr id="8204" name="CaixaDeTexto 8203"/>
          <p:cNvSpPr txBox="1"/>
          <p:nvPr/>
        </p:nvSpPr>
        <p:spPr>
          <a:xfrm>
            <a:off x="4458631" y="60276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26</a:t>
            </a:r>
            <a:endParaRPr lang="pt-BR" b="1" dirty="0"/>
          </a:p>
        </p:txBody>
      </p:sp>
      <p:sp>
        <p:nvSpPr>
          <p:cNvPr id="8205" name="CaixaDeTexto 8204"/>
          <p:cNvSpPr txBox="1"/>
          <p:nvPr/>
        </p:nvSpPr>
        <p:spPr>
          <a:xfrm>
            <a:off x="2359431" y="21235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</a:t>
            </a:r>
            <a:endParaRPr lang="pt-BR" b="1" dirty="0"/>
          </a:p>
        </p:txBody>
      </p:sp>
      <p:sp>
        <p:nvSpPr>
          <p:cNvPr id="8207" name="CaixaDeTexto 8206"/>
          <p:cNvSpPr txBox="1"/>
          <p:nvPr/>
        </p:nvSpPr>
        <p:spPr>
          <a:xfrm>
            <a:off x="1866487" y="213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13</a:t>
            </a:r>
            <a:endParaRPr lang="pt-BR" b="1" dirty="0"/>
          </a:p>
        </p:txBody>
      </p:sp>
      <p:sp>
        <p:nvSpPr>
          <p:cNvPr id="8208" name="Retângulo 8207"/>
          <p:cNvSpPr/>
          <p:nvPr/>
        </p:nvSpPr>
        <p:spPr>
          <a:xfrm>
            <a:off x="1485987" y="21361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1</a:t>
            </a:r>
          </a:p>
        </p:txBody>
      </p:sp>
      <p:sp>
        <p:nvSpPr>
          <p:cNvPr id="8209" name="CaixaDeTexto 8208"/>
          <p:cNvSpPr txBox="1"/>
          <p:nvPr/>
        </p:nvSpPr>
        <p:spPr>
          <a:xfrm>
            <a:off x="2812780" y="21250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9</a:t>
            </a:r>
            <a:endParaRPr lang="pt-BR" b="1" dirty="0"/>
          </a:p>
        </p:txBody>
      </p:sp>
      <p:sp>
        <p:nvSpPr>
          <p:cNvPr id="8210" name="CaixaDeTexto 8209"/>
          <p:cNvSpPr txBox="1"/>
          <p:nvPr/>
        </p:nvSpPr>
        <p:spPr>
          <a:xfrm>
            <a:off x="3402869" y="21235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15</a:t>
            </a:r>
            <a:endParaRPr lang="pt-BR" b="1" dirty="0"/>
          </a:p>
        </p:txBody>
      </p:sp>
      <p:sp>
        <p:nvSpPr>
          <p:cNvPr id="8211" name="CaixaDeTexto 8210"/>
          <p:cNvSpPr txBox="1"/>
          <p:nvPr/>
        </p:nvSpPr>
        <p:spPr>
          <a:xfrm>
            <a:off x="3874523" y="21381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19</a:t>
            </a:r>
            <a:endParaRPr lang="pt-BR" b="1" dirty="0"/>
          </a:p>
        </p:txBody>
      </p:sp>
      <p:sp>
        <p:nvSpPr>
          <p:cNvPr id="8212" name="CaixaDeTexto 8211"/>
          <p:cNvSpPr txBox="1"/>
          <p:nvPr/>
        </p:nvSpPr>
        <p:spPr>
          <a:xfrm>
            <a:off x="4559461" y="21138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22</a:t>
            </a:r>
            <a:endParaRPr lang="pt-BR" b="1" dirty="0"/>
          </a:p>
        </p:txBody>
      </p:sp>
      <p:sp>
        <p:nvSpPr>
          <p:cNvPr id="8213" name="Retângulo 8212"/>
          <p:cNvSpPr/>
          <p:nvPr/>
        </p:nvSpPr>
        <p:spPr>
          <a:xfrm>
            <a:off x="4836079" y="295584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15</a:t>
            </a:r>
          </a:p>
        </p:txBody>
      </p:sp>
      <p:sp>
        <p:nvSpPr>
          <p:cNvPr id="8214" name="Retângulo 8213"/>
          <p:cNvSpPr/>
          <p:nvPr/>
        </p:nvSpPr>
        <p:spPr>
          <a:xfrm>
            <a:off x="4996120" y="210711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15</a:t>
            </a:r>
          </a:p>
        </p:txBody>
      </p:sp>
      <p:sp>
        <p:nvSpPr>
          <p:cNvPr id="8215" name="Retângulo 8214"/>
          <p:cNvSpPr/>
          <p:nvPr/>
        </p:nvSpPr>
        <p:spPr>
          <a:xfrm>
            <a:off x="6751340" y="209111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19</a:t>
            </a:r>
          </a:p>
        </p:txBody>
      </p:sp>
      <p:sp>
        <p:nvSpPr>
          <p:cNvPr id="8216" name="Retângulo 8215"/>
          <p:cNvSpPr/>
          <p:nvPr/>
        </p:nvSpPr>
        <p:spPr>
          <a:xfrm>
            <a:off x="5271108" y="293939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19</a:t>
            </a:r>
          </a:p>
        </p:txBody>
      </p:sp>
      <p:sp>
        <p:nvSpPr>
          <p:cNvPr id="8217" name="Retângulo 8216"/>
          <p:cNvSpPr/>
          <p:nvPr/>
        </p:nvSpPr>
        <p:spPr>
          <a:xfrm>
            <a:off x="5890537" y="211383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19</a:t>
            </a:r>
          </a:p>
        </p:txBody>
      </p:sp>
      <p:sp>
        <p:nvSpPr>
          <p:cNvPr id="8218" name="Retângulo 8217"/>
          <p:cNvSpPr/>
          <p:nvPr/>
        </p:nvSpPr>
        <p:spPr>
          <a:xfrm>
            <a:off x="5428320" y="211383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19</a:t>
            </a:r>
          </a:p>
        </p:txBody>
      </p:sp>
      <p:sp>
        <p:nvSpPr>
          <p:cNvPr id="8219" name="Retângulo 8218"/>
          <p:cNvSpPr/>
          <p:nvPr/>
        </p:nvSpPr>
        <p:spPr>
          <a:xfrm>
            <a:off x="3111359" y="2941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9</a:t>
            </a:r>
          </a:p>
        </p:txBody>
      </p:sp>
      <p:sp>
        <p:nvSpPr>
          <p:cNvPr id="8220" name="Retângulo 8219"/>
          <p:cNvSpPr/>
          <p:nvPr/>
        </p:nvSpPr>
        <p:spPr>
          <a:xfrm>
            <a:off x="2206377" y="294019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9</a:t>
            </a:r>
          </a:p>
        </p:txBody>
      </p:sp>
      <p:sp>
        <p:nvSpPr>
          <p:cNvPr id="8221" name="Retângulo 8220"/>
          <p:cNvSpPr/>
          <p:nvPr/>
        </p:nvSpPr>
        <p:spPr>
          <a:xfrm>
            <a:off x="3995478" y="292454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9</a:t>
            </a:r>
          </a:p>
        </p:txBody>
      </p:sp>
      <p:sp>
        <p:nvSpPr>
          <p:cNvPr id="8222" name="CaixaDeTexto 8221"/>
          <p:cNvSpPr txBox="1"/>
          <p:nvPr/>
        </p:nvSpPr>
        <p:spPr>
          <a:xfrm>
            <a:off x="2620957" y="29280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14</a:t>
            </a:r>
            <a:endParaRPr lang="pt-BR" b="1" dirty="0"/>
          </a:p>
        </p:txBody>
      </p:sp>
      <p:sp>
        <p:nvSpPr>
          <p:cNvPr id="8223" name="CaixaDeTexto 8222"/>
          <p:cNvSpPr txBox="1"/>
          <p:nvPr/>
        </p:nvSpPr>
        <p:spPr>
          <a:xfrm>
            <a:off x="3517741" y="29280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13</a:t>
            </a:r>
            <a:endParaRPr lang="pt-BR" b="1" dirty="0"/>
          </a:p>
        </p:txBody>
      </p:sp>
      <p:sp>
        <p:nvSpPr>
          <p:cNvPr id="1024" name="CaixaDeTexto 1023"/>
          <p:cNvSpPr txBox="1"/>
          <p:nvPr/>
        </p:nvSpPr>
        <p:spPr>
          <a:xfrm>
            <a:off x="4466212" y="29302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7</a:t>
            </a:r>
            <a:endParaRPr lang="pt-BR" b="1" dirty="0"/>
          </a:p>
        </p:txBody>
      </p:sp>
      <p:sp>
        <p:nvSpPr>
          <p:cNvPr id="1025" name="CaixaDeTexto 1024"/>
          <p:cNvSpPr txBox="1"/>
          <p:nvPr/>
        </p:nvSpPr>
        <p:spPr>
          <a:xfrm>
            <a:off x="1419303" y="174827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1031" name="CaixaDeTexto 1030"/>
          <p:cNvSpPr txBox="1"/>
          <p:nvPr/>
        </p:nvSpPr>
        <p:spPr>
          <a:xfrm>
            <a:off x="2357220" y="175800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1032" name="CaixaDeTexto 1031"/>
          <p:cNvSpPr txBox="1"/>
          <p:nvPr/>
        </p:nvSpPr>
        <p:spPr>
          <a:xfrm>
            <a:off x="1848854" y="1758006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</a:t>
            </a:r>
            <a:endParaRPr lang="pt-BR" sz="2400" b="1" dirty="0"/>
          </a:p>
        </p:txBody>
      </p:sp>
      <p:sp>
        <p:nvSpPr>
          <p:cNvPr id="1033" name="CaixaDeTexto 1032"/>
          <p:cNvSpPr txBox="1"/>
          <p:nvPr/>
        </p:nvSpPr>
        <p:spPr>
          <a:xfrm>
            <a:off x="2818770" y="1758004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</a:t>
            </a:r>
            <a:endParaRPr lang="pt-BR" sz="2400" b="1" dirty="0"/>
          </a:p>
        </p:txBody>
      </p:sp>
      <p:sp>
        <p:nvSpPr>
          <p:cNvPr id="1034" name="CaixaDeTexto 1033"/>
          <p:cNvSpPr txBox="1"/>
          <p:nvPr/>
        </p:nvSpPr>
        <p:spPr>
          <a:xfrm>
            <a:off x="3428517" y="1758003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</a:t>
            </a:r>
            <a:endParaRPr lang="pt-BR" sz="2400" b="1" dirty="0"/>
          </a:p>
        </p:txBody>
      </p:sp>
      <p:sp>
        <p:nvSpPr>
          <p:cNvPr id="1035" name="CaixaDeTexto 1034"/>
          <p:cNvSpPr txBox="1"/>
          <p:nvPr/>
        </p:nvSpPr>
        <p:spPr>
          <a:xfrm>
            <a:off x="3911581" y="1758006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sp>
        <p:nvSpPr>
          <p:cNvPr id="1036" name="CaixaDeTexto 1035"/>
          <p:cNvSpPr txBox="1"/>
          <p:nvPr/>
        </p:nvSpPr>
        <p:spPr>
          <a:xfrm>
            <a:off x="4552669" y="1758002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V</a:t>
            </a:r>
            <a:endParaRPr lang="pt-BR" sz="2400" b="1" dirty="0"/>
          </a:p>
        </p:txBody>
      </p:sp>
      <p:sp>
        <p:nvSpPr>
          <p:cNvPr id="1037" name="CaixaDeTexto 1036"/>
          <p:cNvSpPr txBox="1"/>
          <p:nvPr/>
        </p:nvSpPr>
        <p:spPr>
          <a:xfrm>
            <a:off x="4981629" y="1758001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</a:t>
            </a:r>
            <a:endParaRPr lang="pt-BR" sz="2400" b="1" dirty="0"/>
          </a:p>
        </p:txBody>
      </p:sp>
      <p:sp>
        <p:nvSpPr>
          <p:cNvPr id="1038" name="CaixaDeTexto 1037"/>
          <p:cNvSpPr txBox="1"/>
          <p:nvPr/>
        </p:nvSpPr>
        <p:spPr>
          <a:xfrm>
            <a:off x="5473059" y="17580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sp>
        <p:nvSpPr>
          <p:cNvPr id="1039" name="CaixaDeTexto 1038"/>
          <p:cNvSpPr txBox="1"/>
          <p:nvPr/>
        </p:nvSpPr>
        <p:spPr>
          <a:xfrm>
            <a:off x="5891763" y="1757999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S</a:t>
            </a:r>
          </a:p>
        </p:txBody>
      </p:sp>
      <p:sp>
        <p:nvSpPr>
          <p:cNvPr id="1040" name="CaixaDeTexto 1039"/>
          <p:cNvSpPr txBox="1"/>
          <p:nvPr/>
        </p:nvSpPr>
        <p:spPr>
          <a:xfrm>
            <a:off x="6336125" y="1758006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</a:t>
            </a:r>
            <a:endParaRPr lang="pt-BR" sz="2400" b="1" dirty="0"/>
          </a:p>
        </p:txBody>
      </p:sp>
      <p:sp>
        <p:nvSpPr>
          <p:cNvPr id="1041" name="CaixaDeTexto 1040"/>
          <p:cNvSpPr txBox="1"/>
          <p:nvPr/>
        </p:nvSpPr>
        <p:spPr>
          <a:xfrm>
            <a:off x="6800462" y="1758006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sp>
        <p:nvSpPr>
          <p:cNvPr id="1042" name="CaixaDeTexto 1041"/>
          <p:cNvSpPr txBox="1"/>
          <p:nvPr/>
        </p:nvSpPr>
        <p:spPr>
          <a:xfrm>
            <a:off x="2239006" y="2569210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</a:t>
            </a:r>
            <a:endParaRPr lang="pt-BR" sz="2400" b="1" dirty="0"/>
          </a:p>
        </p:txBody>
      </p:sp>
      <p:sp>
        <p:nvSpPr>
          <p:cNvPr id="1043" name="CaixaDeTexto 1042"/>
          <p:cNvSpPr txBox="1"/>
          <p:nvPr/>
        </p:nvSpPr>
        <p:spPr>
          <a:xfrm>
            <a:off x="2625448" y="2569210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N</a:t>
            </a:r>
            <a:endParaRPr lang="pt-BR" sz="2400" b="1" dirty="0"/>
          </a:p>
        </p:txBody>
      </p:sp>
      <p:sp>
        <p:nvSpPr>
          <p:cNvPr id="1044" name="CaixaDeTexto 1043"/>
          <p:cNvSpPr txBox="1"/>
          <p:nvPr/>
        </p:nvSpPr>
        <p:spPr>
          <a:xfrm>
            <a:off x="3146625" y="2569210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</a:t>
            </a:r>
            <a:endParaRPr lang="pt-BR" sz="2400" b="1" dirty="0"/>
          </a:p>
        </p:txBody>
      </p:sp>
      <p:sp>
        <p:nvSpPr>
          <p:cNvPr id="1045" name="CaixaDeTexto 1044"/>
          <p:cNvSpPr txBox="1"/>
          <p:nvPr/>
        </p:nvSpPr>
        <p:spPr>
          <a:xfrm>
            <a:off x="3500108" y="256921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</a:t>
            </a:r>
            <a:endParaRPr lang="pt-BR" sz="2400" b="1" dirty="0"/>
          </a:p>
        </p:txBody>
      </p:sp>
      <p:sp>
        <p:nvSpPr>
          <p:cNvPr id="1046" name="CaixaDeTexto 1045"/>
          <p:cNvSpPr txBox="1"/>
          <p:nvPr/>
        </p:nvSpPr>
        <p:spPr>
          <a:xfrm>
            <a:off x="4023460" y="2569209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</a:t>
            </a:r>
            <a:endParaRPr lang="pt-BR" sz="2400" b="1" dirty="0"/>
          </a:p>
        </p:txBody>
      </p:sp>
      <p:sp>
        <p:nvSpPr>
          <p:cNvPr id="1047" name="CaixaDeTexto 1046"/>
          <p:cNvSpPr txBox="1"/>
          <p:nvPr/>
        </p:nvSpPr>
        <p:spPr>
          <a:xfrm>
            <a:off x="4409936" y="256920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G</a:t>
            </a:r>
            <a:endParaRPr lang="pt-BR" sz="2400" b="1" dirty="0"/>
          </a:p>
        </p:txBody>
      </p:sp>
      <p:sp>
        <p:nvSpPr>
          <p:cNvPr id="1048" name="CaixaDeTexto 1047"/>
          <p:cNvSpPr txBox="1"/>
          <p:nvPr/>
        </p:nvSpPr>
        <p:spPr>
          <a:xfrm>
            <a:off x="4861727" y="2569210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</a:t>
            </a:r>
            <a:endParaRPr lang="pt-BR" sz="2400" b="1" dirty="0"/>
          </a:p>
        </p:txBody>
      </p:sp>
      <p:sp>
        <p:nvSpPr>
          <p:cNvPr id="1049" name="CaixaDeTexto 1048"/>
          <p:cNvSpPr txBox="1"/>
          <p:nvPr/>
        </p:nvSpPr>
        <p:spPr>
          <a:xfrm>
            <a:off x="5312719" y="2569207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sp>
        <p:nvSpPr>
          <p:cNvPr id="1050" name="CaixaDeTexto 1049"/>
          <p:cNvSpPr txBox="1"/>
          <p:nvPr/>
        </p:nvSpPr>
        <p:spPr>
          <a:xfrm>
            <a:off x="6322784" y="2102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15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408050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8192" grpId="0"/>
      <p:bldP spid="8193" grpId="0"/>
      <p:bldP spid="8195" grpId="0"/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  <p:bldP spid="8207" grpId="0"/>
      <p:bldP spid="8208" grpId="0"/>
      <p:bldP spid="8209" grpId="0"/>
      <p:bldP spid="8210" grpId="0"/>
      <p:bldP spid="8211" grpId="0"/>
      <p:bldP spid="8212" grpId="0"/>
      <p:bldP spid="8213" grpId="0"/>
      <p:bldP spid="8214" grpId="0"/>
      <p:bldP spid="8215" grpId="0"/>
      <p:bldP spid="8216" grpId="0"/>
      <p:bldP spid="8217" grpId="0"/>
      <p:bldP spid="8218" grpId="0"/>
      <p:bldP spid="8219" grpId="0"/>
      <p:bldP spid="8220" grpId="0"/>
      <p:bldP spid="8221" grpId="0"/>
      <p:bldP spid="8222" grpId="0"/>
      <p:bldP spid="8223" grpId="0"/>
      <p:bldP spid="1024" grpId="0"/>
      <p:bldP spid="1025" grpId="0"/>
      <p:bldP spid="1031" grpId="0"/>
      <p:bldP spid="1032" grpId="0"/>
      <p:bldP spid="1033" grpId="0"/>
      <p:bldP spid="1034" grpId="0"/>
      <p:bldP spid="1035" grpId="0"/>
      <p:bldP spid="1036" grpId="0"/>
      <p:bldP spid="1037" grpId="0"/>
      <p:bldP spid="1038" grpId="0"/>
      <p:bldP spid="1039" grpId="0"/>
      <p:bldP spid="1040" grpId="0"/>
      <p:bldP spid="1041" grpId="0"/>
      <p:bldP spid="1042" grpId="0"/>
      <p:bldP spid="1043" grpId="0"/>
      <p:bldP spid="1044" grpId="0"/>
      <p:bldP spid="1045" grpId="0"/>
      <p:bldP spid="1046" grpId="0"/>
      <p:bldP spid="1047" grpId="0"/>
      <p:bldP spid="1048" grpId="0"/>
      <p:bldP spid="1049" grpId="0"/>
      <p:bldP spid="105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441</Words>
  <Application>Microsoft Office PowerPoint</Application>
  <PresentationFormat>Apresentação no Ecrã (4:3)</PresentationFormat>
  <Paragraphs>129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27</cp:revision>
  <dcterms:created xsi:type="dcterms:W3CDTF">2017-05-09T23:54:22Z</dcterms:created>
  <dcterms:modified xsi:type="dcterms:W3CDTF">2018-09-24T18:04:19Z</dcterms:modified>
</cp:coreProperties>
</file>