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EFCA-FECC-4A9C-B01E-D6CFF422005A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52DF-6C3A-4EEF-9862-33D763A09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1324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EFCA-FECC-4A9C-B01E-D6CFF422005A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52DF-6C3A-4EEF-9862-33D763A09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8115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EFCA-FECC-4A9C-B01E-D6CFF422005A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52DF-6C3A-4EEF-9862-33D763A09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6684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EFCA-FECC-4A9C-B01E-D6CFF422005A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52DF-6C3A-4EEF-9862-33D763A09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4610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EFCA-FECC-4A9C-B01E-D6CFF422005A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52DF-6C3A-4EEF-9862-33D763A09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5626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EFCA-FECC-4A9C-B01E-D6CFF422005A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52DF-6C3A-4EEF-9862-33D763A09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84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EFCA-FECC-4A9C-B01E-D6CFF422005A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52DF-6C3A-4EEF-9862-33D763A09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1045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EFCA-FECC-4A9C-B01E-D6CFF422005A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52DF-6C3A-4EEF-9862-33D763A09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7388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EFCA-FECC-4A9C-B01E-D6CFF422005A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52DF-6C3A-4EEF-9862-33D763A09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0763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EFCA-FECC-4A9C-B01E-D6CFF422005A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52DF-6C3A-4EEF-9862-33D763A09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5899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EFCA-FECC-4A9C-B01E-D6CFF422005A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52DF-6C3A-4EEF-9862-33D763A09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6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BEFCA-FECC-4A9C-B01E-D6CFF422005A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752DF-6C3A-4EEF-9862-33D763A09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2089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Natureza, Ãrvore, Ãgua, Grama, Sol, Prado, R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8952"/>
            <a:ext cx="878205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AlphaNet\Desktop\sun-159392__3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01" y="0"/>
            <a:ext cx="14922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Gaivota, Pássaro, Asas, Voar, Ar, Voo, Subind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50330" y="500042"/>
            <a:ext cx="2571767" cy="171451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Retângulo 1"/>
          <p:cNvSpPr/>
          <p:nvPr/>
        </p:nvSpPr>
        <p:spPr>
          <a:xfrm>
            <a:off x="373311" y="22988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746999" y="1535496"/>
            <a:ext cx="3078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28 </a:t>
            </a:r>
          </a:p>
        </p:txBody>
      </p:sp>
      <p:sp>
        <p:nvSpPr>
          <p:cNvPr id="4" name="Retângulo 3"/>
          <p:cNvSpPr/>
          <p:nvPr/>
        </p:nvSpPr>
        <p:spPr>
          <a:xfrm>
            <a:off x="648322" y="6165304"/>
            <a:ext cx="7802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COLETÂNEA  DE  PRECES  ESPÍRITAS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88506" y="2886092"/>
            <a:ext cx="4289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– PRECES  PESSOAIS</a:t>
            </a:r>
          </a:p>
        </p:txBody>
      </p:sp>
      <p:pic>
        <p:nvPicPr>
          <p:cNvPr id="11" name="Picture 4" descr="Oração, Criança, Bebê, Urso De Pelúc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3214686"/>
            <a:ext cx="761952" cy="132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131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44 -0.09207 C 0.1816 -0.09415 0.21476 -0.09577 0.22743 -0.11381 C 0.23958 -0.13185 0.20121 -0.18945 0.22413 -0.20079 C 0.24687 -0.21282 0.41962 -0.22392 0.36441 -0.18506 C 0.30868 -0.14596 -0.05538 -0.01295 -0.10972 0.03331 C -0.16406 0.07957 0.01371 0.08212 0.03871 0.09207 " pathEditMode="relative" rAng="0" ptsTypes="aaaaaA">
                                      <p:cBhvr>
                                        <p:cTn id="14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261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 tmFilter="0, 0; .2, .5; .8, .5; 1, 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0" autoRev="1" fill="hold"/>
                                        <p:tgtEl>
                                          <p:spTgt spid="92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912" y="183908"/>
            <a:ext cx="9144000" cy="6429388"/>
          </a:xfrm>
          <a:prstGeom prst="rect">
            <a:avLst/>
          </a:prstGeom>
          <a:noFill/>
        </p:spPr>
      </p:pic>
      <p:pic>
        <p:nvPicPr>
          <p:cNvPr id="2" name="Picture 4" descr="Eclosão, Flor, Natureza, Blue, Flora, Botâni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3160"/>
            <a:ext cx="9144000" cy="570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195736" y="13115"/>
            <a:ext cx="4968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ANJOS  GUARDIÃES  E </a:t>
            </a:r>
          </a:p>
          <a:p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ESPÍRITOS  PROTETORES 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81800" y="2789865"/>
            <a:ext cx="5066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NÓS  TEMOS  UM  BOM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ESPÍRITO,  LIGADO À  NÓS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DESDE  O  NASCIMENTO, 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NOS  TOMOU  SOB  SUA 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PROTEÇÃO.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387597" y="3140968"/>
            <a:ext cx="4525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ELE  NOS  CONDUZ  AO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CAMINHO  DO  BEM  E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DO  PROGRESSO  ATRAVÉS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DAS  PROVAS  DA VIDA. 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81800" y="3140968"/>
            <a:ext cx="496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ELE  FICA  FELIZ  QUANDO 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CORRESPONDEMOS  À</a:t>
            </a:r>
            <a:b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SUA  SOLICITUDE  E  SOFRE  QUANDO  NOS  VÊ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SUCUMBIR.</a:t>
            </a:r>
            <a:endParaRPr lang="pt-BR" sz="2400" dirty="0"/>
          </a:p>
        </p:txBody>
      </p:sp>
      <p:pic>
        <p:nvPicPr>
          <p:cNvPr id="1026" name="Picture 2" descr="Keith Haring, Nascimento, Infância, Maternida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0088" y="893160"/>
            <a:ext cx="3960000" cy="570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3257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" y="214306"/>
            <a:ext cx="9144000" cy="6429388"/>
          </a:xfrm>
          <a:prstGeom prst="rect">
            <a:avLst/>
          </a:prstGeom>
          <a:noFill/>
        </p:spPr>
      </p:pic>
      <p:pic>
        <p:nvPicPr>
          <p:cNvPr id="6" name="Picture 2" descr="Ponto De Interrogação, Nota, Homem, Pessoa, Cômic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89" y="701406"/>
            <a:ext cx="9144000" cy="58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84740" y="116632"/>
            <a:ext cx="7374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AFASTANDO  OS  MAUS  ESPÍRITOS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816342" y="836710"/>
            <a:ext cx="7711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MAUS  ESPÍRITOS  SÒ  ESTÃO  ONDE  PODEM</a:t>
            </a:r>
            <a:b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SATISFAZER  A  SUA  PERVERSIDADE.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315700" y="836711"/>
            <a:ext cx="85820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 AFASTÁ-LOS  NÃO  BASTA  PEDIR  NEM  MESMO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ORDENAR  QUE  SE  RETIREM.  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1259632" y="836712"/>
            <a:ext cx="72457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NECESSÁRIO  ELIMINAR  EM  NÓS  AQUILO 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QUE  OS  ATRAI.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653521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67816"/>
            <a:ext cx="9144000" cy="6429388"/>
          </a:xfrm>
          <a:prstGeom prst="rect">
            <a:avLst/>
          </a:prstGeom>
          <a:noFill/>
        </p:spPr>
      </p:pic>
      <p:pic>
        <p:nvPicPr>
          <p:cNvPr id="1026" name="Picture 2" descr="Pensativo, Acho Que, Pensando, Reflexão, Refleti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4000" y="563297"/>
            <a:ext cx="4536000" cy="6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148463" y="0"/>
            <a:ext cx="681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RESISTINDO  A  UMA  TENTAÇÃO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153130" y="5410969"/>
            <a:ext cx="88377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  MAU  PENSAMENTO  PODE  TER  DUAS  ORIGENS: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A  NOSSA  PRÓPRIA  IMPERFEIÇÃO  ESPIRITUAL  OU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UMA  FUNESTA  INFLUÊNCIA  QUE  AGE  SOBRE  ELA.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229904" y="5595634"/>
            <a:ext cx="86044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MAU  PENSAMENTO  PODE SER SUGERIDO  POR  UM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ESPÍRITO  MALFAZEJO.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631912" y="5595633"/>
            <a:ext cx="75815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CABE  A  CADA  UM  DE  NÓS  A  LIBERDADE  DE </a:t>
            </a:r>
            <a:b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CEDER  OU  DE  RESISTIR.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620013" y="5595632"/>
            <a:ext cx="80626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RECONHECE-SE  UM  MAU  PENSAMENTO  QUANDO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ELE  SE  DISTANCIA  DA  CARIDADE.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34443" y="5410965"/>
            <a:ext cx="8613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NESSE  MOMENTO  PODEMOS  RECORRER  AO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NOSSO  ANJO  GUARDIÃO  OU  ESPÍRITO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PROTETOR.  </a:t>
            </a:r>
            <a:endParaRPr lang="pt-BR" sz="2400" b="1" dirty="0" smtClean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2400" dirty="0"/>
          </a:p>
        </p:txBody>
      </p:sp>
      <p:pic>
        <p:nvPicPr>
          <p:cNvPr id="1034" name="Picture 10" descr="Smilie, Smiley, Amor, Amarelo, Fa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50526">
            <a:off x="6145166" y="545456"/>
            <a:ext cx="3168000" cy="308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miley, Com Medo, Surpreendido, Med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31352">
            <a:off x="-124778" y="1052798"/>
            <a:ext cx="4032000" cy="233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3521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8896" y="214306"/>
            <a:ext cx="9144000" cy="6429388"/>
          </a:xfrm>
          <a:prstGeom prst="rect">
            <a:avLst/>
          </a:prstGeom>
          <a:noFill/>
        </p:spPr>
      </p:pic>
      <p:pic>
        <p:nvPicPr>
          <p:cNvPr id="13" name="Picture 4" descr="Menino, Oração, Mãos, Religião, Criança, Pouco, Fé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937" y="601468"/>
            <a:ext cx="8620125" cy="602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ergunta, Resposta, Informaçõ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7046" y="597890"/>
            <a:ext cx="4680000" cy="602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895658" y="13115"/>
            <a:ext cx="5352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NAS  AFLIÇÕES  DA  VIDA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1627175" y="16692"/>
            <a:ext cx="58518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MOMENTO  DE  DORMIR</a:t>
            </a:r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45419" y="476672"/>
            <a:ext cx="9098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PODEMOS  SOLICITAR  À  DEUS  BENEFÍCIOS  TERRENOS?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7638563" y="1071546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</a:t>
            </a:r>
            <a:endParaRPr lang="pt-BR" sz="3600" dirty="0">
              <a:solidFill>
                <a:srgbClr val="FFFF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14282" y="1142984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</a:t>
            </a:r>
            <a:endParaRPr lang="pt-BR" sz="3600" dirty="0">
              <a:solidFill>
                <a:srgbClr val="FFFF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20067" y="5795757"/>
            <a:ext cx="7462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TEM  UMA  UTILIDADE  ÚTIL  E  SÉRIA.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492394" y="5449220"/>
            <a:ext cx="79893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JULGAMOS  A  UTILIDADE  DAS  COISAS 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SEGUNDO  A  NOSSA  VISÃO  IMEDIATISTA,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LIMITADA  AO  PRESENTE.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654786" y="5647806"/>
            <a:ext cx="77514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O  SONO  É  O  REPOUSO  DO  CORPO  MAS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ESPÍRITO  NÃO  PRECISA  DESSE  REPOUSO.  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566429" y="5633885"/>
            <a:ext cx="79281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SONO  REPARA  NOSSAS  FORÇAS  ORGÂNICAS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E  MORAIS. </a:t>
            </a:r>
            <a:endParaRPr lang="pt-BR" sz="2400" dirty="0"/>
          </a:p>
        </p:txBody>
      </p:sp>
      <p:sp>
        <p:nvSpPr>
          <p:cNvPr id="11" name="Retângulo 10"/>
          <p:cNvSpPr/>
          <p:nvPr/>
        </p:nvSpPr>
        <p:spPr>
          <a:xfrm>
            <a:off x="817520" y="5473282"/>
            <a:ext cx="7554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ESPÍRITO  NEM  SEMPRE  APROVEITA  ESTA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LIBERDADE  PARA  O  SEU  CRESCIMENTO  E 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ADIANTAMENTO. </a:t>
            </a:r>
            <a:endParaRPr lang="pt-BR" sz="2400" dirty="0"/>
          </a:p>
        </p:txBody>
      </p:sp>
      <p:sp>
        <p:nvSpPr>
          <p:cNvPr id="12" name="Retângulo 11"/>
          <p:cNvSpPr/>
          <p:nvPr/>
        </p:nvSpPr>
        <p:spPr>
          <a:xfrm>
            <a:off x="1061443" y="5611090"/>
            <a:ext cx="69676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PODEMOS  SOLICITAR  O  CONSELHO  DOS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BONS  ESPÍRITOS  ANTES  DE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DORMIRMO.S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653521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4" grpId="0"/>
      <p:bldP spid="4" grpId="1"/>
      <p:bldP spid="4" grpId="2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34865"/>
            <a:ext cx="9144000" cy="6429388"/>
          </a:xfrm>
          <a:prstGeom prst="rect">
            <a:avLst/>
          </a:prstGeom>
          <a:noFill/>
        </p:spPr>
      </p:pic>
      <p:pic>
        <p:nvPicPr>
          <p:cNvPr id="1026" name="Picture 2" descr="Família, Frente, Início, Ca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76673"/>
            <a:ext cx="9144000" cy="605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898143" y="-7824"/>
            <a:ext cx="2829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1246506" y="5733256"/>
            <a:ext cx="66509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NOSSO  ANJO  GUARDIÃO  É  SEMPRE  UM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ESPÍRITO  SUPERIOR.  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680742" y="5363924"/>
            <a:ext cx="77825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TAMBÉM  TEMOS  OS  ESPÍRITOS  PROTETORES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POR  SEREM  MENOS  ELEVADOS  NÃO  SÃO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MENOS  BONS  E  GENEROSOS.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413384" y="4625261"/>
            <a:ext cx="822879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NOS  DEU  UM  GUIA  PRINCIPAL  E  SUPERIOR</a:t>
            </a:r>
            <a:b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É  O  NOSSO  ANJO  GUARDIÃO  E  COMO  GUIA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SECUNDÁRIO  OS  ESPÍRITOS  PROTETORES,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OS  QUAIS  ESTÃO  SEMPRE  PRONTOS  A  NOS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AMPARAR  E  PROTEGER.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653521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05796"/>
            <a:ext cx="9144000" cy="6429388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1000100" y="214290"/>
            <a:ext cx="7560840" cy="48553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312887" y="744379"/>
            <a:ext cx="4518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ESCOLHA  A  RESPOSTA  CORRETA: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997641" y="11016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5576" y="14066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00100" y="16915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860268" y="19888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43608" y="25304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02092" y="2760507"/>
            <a:ext cx="29877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(  ) dos irmãos</a:t>
            </a:r>
          </a:p>
          <a:p>
            <a:r>
              <a:rPr lang="pt-BR" sz="2000" dirty="0" smtClean="0"/>
              <a:t>(  ) dos parentes</a:t>
            </a:r>
          </a:p>
          <a:p>
            <a:r>
              <a:rPr lang="pt-BR" sz="2000" dirty="0" smtClean="0"/>
              <a:t>(  ) dos Espíritos Protetores</a:t>
            </a: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15182" y="2440896"/>
            <a:ext cx="7256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2) Além do Anjo Guardião, temos a proteção de quem? </a:t>
            </a:r>
            <a:endParaRPr lang="pt-BR" sz="2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34362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043450" y="42495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55576" y="47675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035487" y="53732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78850" y="56245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059723" y="594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78850" y="6212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73534" y="1125883"/>
            <a:ext cx="5784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1) Nosso Anjo Guardião se liga à nós desde: </a:t>
            </a:r>
            <a:endParaRPr lang="pt-BR" sz="2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02092" y="1475240"/>
            <a:ext cx="25826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(  ) a nossa criação</a:t>
            </a:r>
          </a:p>
          <a:p>
            <a:r>
              <a:rPr lang="pt-BR" sz="2000" dirty="0" smtClean="0"/>
              <a:t>(  ) o nosso nascimento</a:t>
            </a:r>
          </a:p>
          <a:p>
            <a:r>
              <a:rPr lang="pt-BR" sz="2000" dirty="0" smtClean="0"/>
              <a:t>(  ) a idade adulta</a:t>
            </a:r>
            <a:endParaRPr lang="pt-BR" sz="20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15182" y="3645024"/>
            <a:ext cx="8633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3) Quando correspondemos a solicitude do Anjo Guardião ele fica:</a:t>
            </a:r>
            <a:endParaRPr lang="pt-BR" sz="24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78850" y="3972506"/>
            <a:ext cx="17698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(  ) feliz</a:t>
            </a:r>
          </a:p>
          <a:p>
            <a:r>
              <a:rPr lang="pt-BR" sz="2000" dirty="0" smtClean="0"/>
              <a:t>(  ) triste</a:t>
            </a:r>
          </a:p>
          <a:p>
            <a:r>
              <a:rPr lang="pt-BR" sz="2000" dirty="0" smtClean="0"/>
              <a:t>(  ) preocupado</a:t>
            </a:r>
            <a:endParaRPr lang="pt-BR" sz="20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68089" y="4859868"/>
            <a:ext cx="5873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4) Para afastar os maus Espíritos temos que: </a:t>
            </a:r>
            <a:endParaRPr lang="pt-BR" sz="24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702092" y="5173987"/>
            <a:ext cx="36667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(  ) ordenar</a:t>
            </a:r>
          </a:p>
          <a:p>
            <a:r>
              <a:rPr lang="pt-BR" sz="2000" dirty="0" smtClean="0"/>
              <a:t>(  ) pedir</a:t>
            </a:r>
          </a:p>
          <a:p>
            <a:r>
              <a:rPr lang="pt-BR" sz="2000" dirty="0" smtClean="0"/>
              <a:t>(  ) eliminar em nós o que os atrai</a:t>
            </a:r>
            <a:endParaRPr lang="pt-BR" sz="20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763470" y="181469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X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757603" y="340252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X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48419" y="397250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X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96981" y="580922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X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9347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  <p:bldP spid="8" grpId="1"/>
      <p:bldP spid="9" grpId="0"/>
      <p:bldP spid="9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05796"/>
            <a:ext cx="9144000" cy="6429388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1000100" y="214290"/>
            <a:ext cx="7560840" cy="48553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312887" y="744379"/>
            <a:ext cx="4518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ESCOLHA  A  RESPOSTA  CORRETA: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997641" y="11016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5576" y="14066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00100" y="16915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860268" y="19888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43608" y="25304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02092" y="2760507"/>
            <a:ext cx="44076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(  ) sim, se tivermos precisando</a:t>
            </a:r>
          </a:p>
          <a:p>
            <a:r>
              <a:rPr lang="pt-BR" sz="2000" dirty="0" smtClean="0"/>
              <a:t>(  ) sim, se tiver uma utilidade útil e séria</a:t>
            </a:r>
          </a:p>
          <a:p>
            <a:r>
              <a:rPr lang="pt-BR" sz="2000" dirty="0" smtClean="0"/>
              <a:t>(  ) sim, se nos satisfazer</a:t>
            </a: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15182" y="2440896"/>
            <a:ext cx="6438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6) Podemos solicitar à Deus Benefícios terrenos? </a:t>
            </a:r>
            <a:endParaRPr lang="pt-BR" sz="2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34362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043450" y="42495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55576" y="47675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035487" y="53732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78850" y="56245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059723" y="594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78850" y="6212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73534" y="1125883"/>
            <a:ext cx="8263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5) Quando temos um mau pensamento pode ter sido sugerido: </a:t>
            </a:r>
            <a:endParaRPr lang="pt-BR" sz="2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02092" y="1475240"/>
            <a:ext cx="31930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(  ) por um Espírito Malfazejo</a:t>
            </a:r>
          </a:p>
          <a:p>
            <a:r>
              <a:rPr lang="pt-BR" sz="2000" dirty="0" smtClean="0"/>
              <a:t>(  ) por um Espírito Amigo</a:t>
            </a:r>
          </a:p>
          <a:p>
            <a:r>
              <a:rPr lang="pt-BR" sz="2000" dirty="0" smtClean="0"/>
              <a:t>(  ) por um Espírito Protetor</a:t>
            </a:r>
            <a:endParaRPr lang="pt-BR" sz="20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15182" y="3645024"/>
            <a:ext cx="552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7) Quando dormimos o corpo e o espírito:</a:t>
            </a:r>
            <a:endParaRPr lang="pt-BR" sz="24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78850" y="3972506"/>
            <a:ext cx="41431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(  ) precisam de descanso</a:t>
            </a:r>
          </a:p>
          <a:p>
            <a:r>
              <a:rPr lang="pt-BR" sz="2000" dirty="0" smtClean="0"/>
              <a:t>(  ) precisam reparar as forças</a:t>
            </a:r>
          </a:p>
          <a:p>
            <a:r>
              <a:rPr lang="pt-BR" sz="2000" dirty="0" smtClean="0"/>
              <a:t>(  ) apenas o corpo precisa de repouso</a:t>
            </a:r>
            <a:endParaRPr lang="pt-BR" sz="20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68089" y="4859868"/>
            <a:ext cx="8649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8) Reconhece-se um mau pensamento quando ele se distancia da: </a:t>
            </a:r>
            <a:endParaRPr lang="pt-BR" sz="24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702092" y="5173987"/>
            <a:ext cx="15600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(  ) liberdade</a:t>
            </a:r>
          </a:p>
          <a:p>
            <a:r>
              <a:rPr lang="pt-BR" sz="2000" dirty="0" smtClean="0"/>
              <a:t>(  ) caridade</a:t>
            </a:r>
          </a:p>
          <a:p>
            <a:r>
              <a:rPr lang="pt-BR" sz="2000" dirty="0" smtClean="0"/>
              <a:t>(  ) aflição</a:t>
            </a:r>
            <a:endParaRPr lang="pt-BR" sz="20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763470" y="14708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X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765939" y="308367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X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32146" y="458036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X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71075" y="549715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X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374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  <p:bldP spid="8" grpId="1"/>
      <p:bldP spid="9" grpId="0"/>
      <p:bldP spid="9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561</Words>
  <Application>Microsoft Office PowerPoint</Application>
  <PresentationFormat>Apresentação no Ecrã (4:3)</PresentationFormat>
  <Paragraphs>107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33</cp:revision>
  <dcterms:created xsi:type="dcterms:W3CDTF">2017-05-01T23:15:57Z</dcterms:created>
  <dcterms:modified xsi:type="dcterms:W3CDTF">2018-09-24T17:58:22Z</dcterms:modified>
</cp:coreProperties>
</file>