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543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2484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967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996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80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461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216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629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815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1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185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EDDC-71C5-4422-8B52-FEBE0329106A}" type="datetimeFigureOut">
              <a:rPr lang="pt-BR" smtClean="0"/>
              <a:pPr/>
              <a:t>24/09/2018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B51C-B31E-437B-8CD0-35FD0969E74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988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Natureza, Ãrvore, Ãgua, Grama, Sol, Prado, 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853" y="167916"/>
            <a:ext cx="8640960" cy="652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042" y="2636912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lphaNet\Desktop\sun-159392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-214313"/>
            <a:ext cx="1492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Gaivota, Pássaro, Asas, Voar, Ar, Voo, Subind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0330" y="500042"/>
            <a:ext cx="2571767" cy="17145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Retângulo 1"/>
          <p:cNvSpPr/>
          <p:nvPr/>
        </p:nvSpPr>
        <p:spPr>
          <a:xfrm>
            <a:off x="467544" y="2298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632511" y="1412776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28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93881" y="6165304"/>
            <a:ext cx="7802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COLETÂNEA  DE  PRECES  ESPÍRITAS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03487" y="2780928"/>
            <a:ext cx="3632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PRECES  GERAIS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Oração, Criança, Bebê, Urso De Pelúc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3429000"/>
            <a:ext cx="790628" cy="13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4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4 -0.09207 C 0.1816 -0.09415 0.21476 -0.09577 0.22743 -0.11381 C 0.23958 -0.13185 0.20121 -0.18945 0.22413 -0.20079 C 0.24687 -0.21282 0.41962 -0.22392 0.36441 -0.18506 C 0.30868 -0.14596 -0.05538 -0.01295 -0.10972 0.03331 C -0.16406 0.07957 0.01371 0.08212 0.03871 0.09207 " pathEditMode="relative" rAng="0" ptsTypes="aaaaaA">
                                      <p:cBhvr>
                                        <p:cTn id="14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26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9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6715" y="273854"/>
            <a:ext cx="9144000" cy="6429388"/>
          </a:xfrm>
          <a:prstGeom prst="rect">
            <a:avLst/>
          </a:prstGeom>
          <a:noFill/>
        </p:spPr>
      </p:pic>
      <p:pic>
        <p:nvPicPr>
          <p:cNvPr id="1026" name="Picture 2" descr="Mulher, Menina, Balão, Balão De Pensamento, Acho Q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889"/>
            <a:ext cx="9144000" cy="60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53640" y="13114"/>
            <a:ext cx="6403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INSTRUÇÕES  DOS  ESPÍRITOS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402321" y="6093296"/>
            <a:ext cx="8305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FORMA  NÃO  É  NADA,  O  PENSAMENTO  É  TUDO.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755576" y="5842967"/>
            <a:ext cx="7348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BOM  PENSAMENTO  VALE  MAIS  DO  QUE </a:t>
            </a:r>
          </a:p>
          <a:p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NUMEROSAS  PALAVRAS.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04248" y="4149080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AMOR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990031" y="3356992"/>
            <a:ext cx="1538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PACIÊNCIA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4008" y="1412776"/>
            <a:ext cx="1248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PERDÃO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751854" y="1408739"/>
            <a:ext cx="54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PAZ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30209" y="2492896"/>
            <a:ext cx="215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BENEVOLÊNCIA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90031" y="1443553"/>
            <a:ext cx="1196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AMIZADE</a:t>
            </a:r>
            <a:endParaRPr lang="pt-BR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084121" y="2492895"/>
            <a:ext cx="150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CARIDADE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793426" y="1066440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FÉ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0126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5" name="Picture 2" descr="Demência, Doença, Esquecer, Sozinho, Próprio Mu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2" y="898050"/>
            <a:ext cx="9144000" cy="57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28713" y="351"/>
            <a:ext cx="66865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EXISTE  UMA  FÓRMULA  ABSOLUTA </a:t>
            </a:r>
          </a:p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DE  PRECES ?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3851920" y="1844824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87036" y="5373216"/>
            <a:ext cx="90007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OS  ESPÍRITOS  APENAS  ORIENTAM  NOSSAS  IDÉIAS 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AJUDANDO  AS  PESSOAS  QUE  SENTEM  DIFICULDADES</a:t>
            </a:r>
            <a:b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EM  EXPRIMIR  SUAS  PRÓPRIAS IDÉIAS.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317561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Humano, Criança, Menina, Loiro, Cabelos Longos, Sábi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548680"/>
            <a:ext cx="9144000" cy="60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93107" y="0"/>
            <a:ext cx="7357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  A  FINALIDADE  DA  PRECE ?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1547664" y="5949280"/>
            <a:ext cx="5579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ELEVAR  NOSSA  ALMA  À  DEUS.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543410" y="5728947"/>
            <a:ext cx="7728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ACEITA  TODAS  AS  PRECES  DESDE  QUE </a:t>
            </a:r>
          </a:p>
          <a:p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SEJAM  SINCERAS.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218468" y="507401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O  ESPIRITISMO  RECONHECE  COMO  BOAS  AS  PRECES  DE  TODOS  OS  CULTOS  DESDE  QUE  SEJAM  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DITAS DE  CORAÇÃO  E  NÃO  APENAS  COM  OS  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LÁBIOS.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218468" y="5389731"/>
            <a:ext cx="87070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QUEM  QUER  QUE  CONDENE  AS  PRECES  QUE 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NÃO  CONSTAM  NO  SEU  FORMULÁRIO,  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  DESCONHECER  A  GRANDEZA  DE  DEUS.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317561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4098" name="Picture 2" descr="Meditação, Espirituais, Ioga, Meditando, Saudável, Z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" y="620688"/>
            <a:ext cx="9144000" cy="60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75619" y="116632"/>
            <a:ext cx="5352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SEGUNDO  SÃO  PAULO...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581385" y="5443349"/>
            <a:ext cx="75997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UMA  DAS  CONDIÇÕES  ESSENCIAIS  DA  PRECE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A  DE  SER  INTELIGÍVEL  PARA  QUE  POSSA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TOCAR  O  NOSSO  ESPÍRITO.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80914" y="5812680"/>
            <a:ext cx="8342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PRECE  DEVE  SER  CLARA,  SIMPLES  E  CONCISA.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53718" y="5628013"/>
            <a:ext cx="7996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SEM  FRASEOLOGIA  INÚTIL  OU  EXCESSO 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 PALAVRAS  QUE  NADA  DIZEM  AO  CORAÇÃO.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427800" y="5628012"/>
            <a:ext cx="8311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CADA  PALAVRA  DEVE  TER  SEU  VALOR</a:t>
            </a:r>
            <a:b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EXPRIMIR  UMA  IDÉIA  LEVANDO  À  REFLEXÃO.</a:t>
            </a:r>
            <a:endParaRPr lang="pt-BR" sz="2400" dirty="0"/>
          </a:p>
        </p:txBody>
      </p:sp>
      <p:pic>
        <p:nvPicPr>
          <p:cNvPr id="4100" name="Picture 4" descr="Moisés, Jesus, Andarilho, Profe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1717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slão, Muçulmanos, Oração, Religi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937" y="1901435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7561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5122" name="Picture 2" descr="Jesus, Cristianismo, Crianças, Menino, Menina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2531"/>
            <a:ext cx="4932000" cy="62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059832" y="13115"/>
            <a:ext cx="315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981184" y="545269"/>
            <a:ext cx="6918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ORAÇÃO  DOMINICAL – PAI  NOSSO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343887" y="6021288"/>
            <a:ext cx="8456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  UM  SÍMBOLO  DE  TODAS  AS  PRECES.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827583" y="6021288"/>
            <a:ext cx="7299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  VEM  DO  PRÓPRIO  JESUS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 – VI: 9-13)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60191" y="5444274"/>
            <a:ext cx="78236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  CONSEGUE  RESUMIR  TODOS  OS  DEVERES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  HOMEM  PARA  COM  DEUS,  PARA  CONSIGO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MESMO  E  PARA  COM  O  PRÓXIMO.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852095" y="5444274"/>
            <a:ext cx="7372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DIZÊ-LA  EM  INTENÇÃO  DE  ALGUÉM  É  PEDIR</a:t>
            </a:r>
            <a:b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O  OUTRO  O  QUE  DESEJAMOS  PARA</a:t>
            </a:r>
          </a:p>
          <a:p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NÓS  MESMOS.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317561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Minhas imagens\Montagens\Material para Scrytbook\Para Projeções e scripybook\Primary Days papers\RR_Primary Days Paper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000100" y="214290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11560" y="700140"/>
            <a:ext cx="817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PRENCHA AS LACUNAS COM AS PALAVRAS DA ORAÇÃO DOMINICAL OU PAI NOSSO: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997641" y="1101658"/>
            <a:ext cx="744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 - </a:t>
            </a:r>
            <a:r>
              <a:rPr lang="pt-BR" b="1" dirty="0" smtClean="0">
                <a:solidFill>
                  <a:srgbClr val="FF0000"/>
                </a:solidFill>
              </a:rPr>
              <a:t>PAI  NOSSO  QUE  ESTÁS  NO  CÉU,  SANTIFICADO  SEJA  O  VOSSO  NOME!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406606"/>
            <a:ext cx="7786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Cremos em Vós Senhor, porque tudo nos revela o vosso poder e a vossa bondade.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00100" y="1691516"/>
            <a:ext cx="375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II - </a:t>
            </a:r>
            <a:r>
              <a:rPr lang="pt-BR" b="1" dirty="0" smtClean="0">
                <a:solidFill>
                  <a:srgbClr val="FF0000"/>
                </a:solidFill>
              </a:rPr>
              <a:t>VENHA  A  NÓS  O  VOSSO  REINO!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34362" y="1988839"/>
            <a:ext cx="7101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Senhor, destes aos homens leis plenas de sabedoria, que os fariam felizes </a:t>
            </a:r>
          </a:p>
          <a:p>
            <a:r>
              <a:rPr lang="pt-BR" dirty="0" smtClean="0"/>
              <a:t>se eles as observassem.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2530454"/>
            <a:ext cx="726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III - </a:t>
            </a:r>
            <a:r>
              <a:rPr lang="pt-BR" b="1" dirty="0" smtClean="0">
                <a:solidFill>
                  <a:srgbClr val="FF0000"/>
                </a:solidFill>
              </a:rPr>
              <a:t>SEJA  FEITA  A  VOSSA  VONTADE,  ASSIM  NA  TERRA  COMO  NO  CÉU!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34362" y="2782669"/>
            <a:ext cx="682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Fazer a Vossa vontade, Senhor, é observar as vossas leis e submeter-se </a:t>
            </a:r>
          </a:p>
          <a:p>
            <a:r>
              <a:rPr lang="pt-BR" dirty="0" smtClean="0"/>
              <a:t>sem lamentações aos vossos desígnios divinos.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43608" y="3428984"/>
            <a:ext cx="518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IV - </a:t>
            </a:r>
            <a:r>
              <a:rPr lang="pt-BR" b="1" dirty="0" smtClean="0">
                <a:solidFill>
                  <a:srgbClr val="FF0000"/>
                </a:solidFill>
              </a:rPr>
              <a:t>O  PÃO  NOSSO,  DE  CADA  DIA,  DAI-NOS  HOJE!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34362" y="3717032"/>
            <a:ext cx="7280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Dai-nos Senhor os meios de adquirirmos pelo trabalho as coisas necessárias</a:t>
            </a:r>
          </a:p>
          <a:p>
            <a:r>
              <a:rPr lang="pt-BR" dirty="0" smtClean="0"/>
              <a:t> para termos uma vida mais tranquila.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43450" y="4249505"/>
            <a:ext cx="6966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V - </a:t>
            </a:r>
            <a:r>
              <a:rPr lang="pt-BR" b="1" dirty="0" smtClean="0">
                <a:solidFill>
                  <a:srgbClr val="FF0000"/>
                </a:solidFill>
              </a:rPr>
              <a:t>PERDOAI  AS  NOSSAS  DÍVIDAS,  ASSIM  COMO  NÓS  PERDOAMOS </a:t>
            </a:r>
          </a:p>
          <a:p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      OS  NOSSOS  DEVEDORES.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5576" y="4767588"/>
            <a:ext cx="696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Solicitamos à Vossa infinita misericórdia a sua remissão, sob a promessa </a:t>
            </a:r>
          </a:p>
          <a:p>
            <a:r>
              <a:rPr lang="pt-BR" dirty="0" smtClean="0"/>
              <a:t>de empregarmos os nossos esforços em não contrair outras dívidas.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035487" y="5373216"/>
            <a:ext cx="702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VI - </a:t>
            </a:r>
            <a:r>
              <a:rPr lang="pt-BR" b="1" dirty="0" smtClean="0">
                <a:solidFill>
                  <a:srgbClr val="FF0000"/>
                </a:solidFill>
              </a:rPr>
              <a:t>NÃO  NOS  DEIXE  CAIR  EM  TENTAÇÃO,  MAS  LIVRA-NOS  DO  MAL.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850" y="5624555"/>
            <a:ext cx="630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Dai-nos Senhor a força de resistir às sugestões dos maus Espíritos.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059723" y="5949280"/>
            <a:ext cx="185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VII - </a:t>
            </a:r>
            <a:r>
              <a:rPr lang="pt-BR" b="1" dirty="0" smtClean="0">
                <a:solidFill>
                  <a:srgbClr val="FF0000"/>
                </a:solidFill>
              </a:rPr>
              <a:t>ASSIM  SEJA!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78850" y="6212304"/>
            <a:ext cx="663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Que seja feita segundo a Vossa santa vontade e não segundo a nossa.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701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491</Words>
  <Application>Microsoft Office PowerPoint</Application>
  <PresentationFormat>Apresentação no Ecrã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21</cp:revision>
  <dcterms:created xsi:type="dcterms:W3CDTF">2017-04-26T18:50:44Z</dcterms:created>
  <dcterms:modified xsi:type="dcterms:W3CDTF">2018-09-24T17:50:20Z</dcterms:modified>
</cp:coreProperties>
</file>