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4" r:id="rId3"/>
    <p:sldId id="275" r:id="rId4"/>
    <p:sldId id="276" r:id="rId5"/>
    <p:sldId id="279" r:id="rId6"/>
    <p:sldId id="277" r:id="rId7"/>
    <p:sldId id="278" r:id="rId8"/>
    <p:sldId id="27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FFB3"/>
    <a:srgbClr val="E9FFD1"/>
    <a:srgbClr val="FFCC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loresta, Cachoeira, Natureza, Paisagem, Cachoeir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AlphaNet\Desktop\the-sun-1898551__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3" y="-500090"/>
            <a:ext cx="1777997" cy="17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9532" y="19183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18884" y="1988840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26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1607" y="5780782"/>
            <a:ext cx="8316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DE  GRAÇA  O  QUE  DE  GRAÇA  RECEBER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858155"/>
            <a:ext cx="5219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MEDIUNIDADE  GRATUITA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077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ecisão, Escolha, Caminho, Estrada, Certo E Err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2" y="855165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961710" y="188640"/>
            <a:ext cx="5220580" cy="42459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A  MEDIUNIDADE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289" y="553907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MÉDIUNS  RECEBERAM  DE  DEUS  UM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DOM  GRATUITO:  O  DE  SEREM  INTÉRPRETES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ESPÍRITOS.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84812" y="214290"/>
            <a:ext cx="5220580" cy="42459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OBJETIVO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102" y="59237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INSTRUIR  OS  HOMENS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3102" y="57256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MOSTRAR-LHES  O  CAMINHO  DO  BEM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102" y="57256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CONDUZI-LOS  A  FÉ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54144" y="1556792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BEM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089335" y="2141567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MAL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390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5" grpId="0"/>
      <p:bldP spid="5" grpId="1"/>
      <p:bldP spid="11" grpId="0"/>
      <p:bldP spid="13" grpId="0"/>
      <p:bldP spid="13" grpId="1"/>
      <p:bldP spid="14" grpId="0"/>
      <p:bldP spid="14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mência, Doença, Esquecer, Sozinho, Próprio Mu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961710" y="268098"/>
            <a:ext cx="5220580" cy="42459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 NÃO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3251" y="550378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LHES  VENDER  PALAVRAS  QUE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LHES  PERTENCEM.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3251" y="524084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VISTO  QUE  NÃO  SÃO  FRUTOS  DE  SUAS  CONCEPÇÕES,  NEM  DE  SEUS  TRABALHOS  PESSOAIS,  MAS  DOS  ESPÍRITOS.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3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ira, Personagens De Quadrinhos, Feminino, Pop Ar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88831" cy="60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907733" y="188640"/>
            <a:ext cx="7452320" cy="51117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ESPÍRITOS  SUPERIORES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574971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SENTEM  REPULSA  POR  TUDO  O  QUE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DE  INTERESSE  EGOÍSTICO;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80807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AFASTAM  DAQUELES  QUE  COBRAM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PELO  EXERCÍCIO  DA  MEDIUNIDADE.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 rot="760325">
            <a:off x="4572000" y="1340768"/>
            <a:ext cx="332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Este Dom é Meu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94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4" grpId="0"/>
      <p:bldP spid="4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phaNet\Desktop\bible-2702920_960_72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14400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907733" y="188640"/>
            <a:ext cx="7452320" cy="51117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MEDIUNIDADE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850" y="5841691"/>
            <a:ext cx="9008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CAPACIDADE  ADQUIRIDA  PELO  ESTUDO  E  PELO  TRABALHO, </a:t>
            </a:r>
            <a:b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QUE,  POR  ISSO  MESMO,  TORNA-SE  UMA   VERDADEIRA </a:t>
            </a:r>
            <a:b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PROPRIEDADE  QUANDO  UTILIZADA  SEM  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INTERESSE.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190672" y="5929330"/>
            <a:ext cx="8762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EXISTE  GRAÇAS  AO  CONCURSO  DOS  ESPÍRITOS,  SE  ESTES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FALTAREM,  NÃO  HÁ  MEDIUNIDADE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0125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lher, Menina, Balão, Balão De Pensamento, Acho 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374900" y="371475"/>
            <a:ext cx="4330700" cy="485775"/>
          </a:xfrm>
          <a:prstGeom prst="rect">
            <a:avLst/>
          </a:prstGeom>
        </p:spPr>
        <p:txBody>
          <a:bodyPr wrap="none" fromWordArt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kern="10" dirty="0">
                <a:solidFill>
                  <a:srgbClr val="000000"/>
                </a:solidFill>
                <a:latin typeface="Arial Black"/>
              </a:rPr>
              <a:t>    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45840" y="44624"/>
            <a:ext cx="7452320" cy="64062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PRIMEIRA  CONDIÇÃO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2460" y="5684523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SE  TER  A  BENEVOLÊNCIA  DOS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ESPÍRITOS  É: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3175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HUMILDADE,  O  DEVOTAMENTO,  A  ABNEGAÇÃO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O  MAIS  ABSOLUTO  DESINTERESSE  MORAL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MATERIAL.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45749" y="3645024"/>
            <a:ext cx="2047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Humildade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012160" y="2708920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Devotamento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59832" y="2708920"/>
            <a:ext cx="159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Abnegação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55756" y="1652725"/>
            <a:ext cx="181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Desinteresse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45840" y="1560393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Amor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52738" y="1678213"/>
            <a:ext cx="101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Respeito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705599" y="1268005"/>
            <a:ext cx="689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Paz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705599" y="4359423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Caridade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355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4" grpId="0"/>
      <p:bldP spid="14" grpId="1"/>
      <p:bldP spid="2" grpId="0"/>
      <p:bldP spid="3" grpId="0"/>
      <p:bldP spid="4" grpId="0"/>
      <p:bldP spid="5" grpId="0"/>
      <p:bldP spid="7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nto De Interrogação, Nota, Homem, Pessoa, Côm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67" y="1143908"/>
            <a:ext cx="9144000" cy="57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40193" y="700923"/>
            <a:ext cx="5598368" cy="4147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MEDIUNIDADE  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94673" y="4675097"/>
            <a:ext cx="2862064" cy="492443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4367" y="6159589"/>
            <a:ext cx="9107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FACULDADE  MÓVEL,  FUGIDIA  E  MUTÁVEL;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784" y="617957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FONTE  INCERTA  DE  RECEITAS;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5479" y="615959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FALTAR  NO  MOMENTO  EXATO;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4367" y="575131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PROPRIEDADE,  COMO  O  TALENTO  ADQUIRIDO  PELO  ESTUDO  E  PELO  TRABALHO;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95136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  DO  CONCURSO  DOS  ESPÍRITOS.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784" y="111564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UMA  PROFISSÃO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3492896" y="6643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67556" y="0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10075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15" y="285728"/>
            <a:ext cx="9144000" cy="642942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2758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Xadrez, Conselho, Jogo, Quadrado, Black, Bran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400000" cy="40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02458" y="771265"/>
            <a:ext cx="642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Descubra  o  Dom  que  recebemos  de  graça  e  </a:t>
            </a:r>
          </a:p>
          <a:p>
            <a:r>
              <a:rPr lang="pt-BR" sz="2400" b="1" dirty="0" smtClean="0"/>
              <a:t>            não  podemos  cobrar  por  ela: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4556" y="1473090"/>
            <a:ext cx="6926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___ ___ ___ ___ ___ ___ </a:t>
            </a:r>
            <a:r>
              <a:rPr lang="pt-BR" sz="2800" b="1" dirty="0" smtClean="0"/>
              <a:t>___ ___ ___ ___ ___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86000" y="2757397"/>
            <a:ext cx="50097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V</a:t>
            </a:r>
            <a:r>
              <a:rPr lang="pt-BR" sz="3600" b="1" dirty="0" smtClean="0"/>
              <a:t>    A   E    P   C    D   T     E</a:t>
            </a:r>
          </a:p>
          <a:p>
            <a:r>
              <a:rPr lang="pt-BR" sz="3600" b="1" dirty="0" smtClean="0"/>
              <a:t>B    C    V   I     R   S    U   X</a:t>
            </a:r>
          </a:p>
          <a:p>
            <a:r>
              <a:rPr lang="pt-BR" sz="3600" b="1" dirty="0" smtClean="0"/>
              <a:t> 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2249852" y="3701076"/>
            <a:ext cx="5019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B    A    Z   T   A    E     L    I</a:t>
            </a:r>
          </a:p>
          <a:p>
            <a:r>
              <a:rPr lang="pt-BR" sz="3600" b="1" dirty="0" smtClean="0"/>
              <a:t>N   M  O   P    Q   R    S    T</a:t>
            </a:r>
            <a:endParaRPr lang="pt-BR" sz="3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49852" y="2345265"/>
            <a:ext cx="493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D    C    B   E    F    G   H    I </a:t>
            </a:r>
            <a:endParaRPr lang="pt-BR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49852" y="4697568"/>
            <a:ext cx="4751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    B   C    D   E    F    L    J</a:t>
            </a:r>
          </a:p>
          <a:p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34247" y="5051785"/>
            <a:ext cx="4849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X     Z   S    P   O    S    I    B</a:t>
            </a:r>
          </a:p>
          <a:p>
            <a:r>
              <a:rPr lang="pt-BR" sz="3600" b="1" dirty="0" smtClean="0"/>
              <a:t>D    O   I    N    X   A    D   E</a:t>
            </a:r>
            <a:endParaRPr lang="pt-BR" sz="3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82520" y="1811644"/>
            <a:ext cx="690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4B    5F     8A    2G    6G    4A    8H    7F    7B    3D    8D  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09206" y="1373394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M</a:t>
            </a:r>
            <a:endParaRPr lang="pt-BR" sz="3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11800" y="1396145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E</a:t>
            </a:r>
            <a:endParaRPr lang="pt-BR" sz="3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461586" y="1411534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D</a:t>
            </a:r>
            <a:endParaRPr lang="pt-BR" sz="36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26177" y="1396144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I</a:t>
            </a:r>
            <a:endParaRPr lang="pt-BR" sz="36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713038" y="1411534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U</a:t>
            </a:r>
            <a:endParaRPr lang="pt-BR" sz="36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27382" y="1381379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N</a:t>
            </a:r>
            <a:endParaRPr lang="pt-BR" sz="36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78341" y="1396143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I</a:t>
            </a:r>
            <a:endParaRPr lang="pt-BR" sz="36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557930" y="1411534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D</a:t>
            </a:r>
            <a:endParaRPr lang="pt-BR" sz="36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165927" y="142705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</a:t>
            </a:r>
            <a:endParaRPr lang="pt-BR" sz="36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751922" y="142705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D</a:t>
            </a:r>
            <a:endParaRPr lang="pt-BR" sz="36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390991" y="1411534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E</a:t>
            </a:r>
            <a:endParaRPr lang="pt-BR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351</Words>
  <Application>Microsoft Office PowerPoint</Application>
  <PresentationFormat>Apresentação no Ecrã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51</cp:revision>
  <dcterms:created xsi:type="dcterms:W3CDTF">2015-10-10T00:39:56Z</dcterms:created>
  <dcterms:modified xsi:type="dcterms:W3CDTF">2018-09-21T21:34:42Z</dcterms:modified>
</cp:coreProperties>
</file>