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BA98-C924-45F7-87B4-49E1B56E36D0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7EF3-D3B8-45B9-8F90-32F3A36E53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loresta, Cachoeira, Natureza, Paisagem, Cachoeir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AlphaNet\Desktop\the-sun-1898551__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3" y="-428652"/>
            <a:ext cx="1777997" cy="17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7621" y="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35090" y="2060848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26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3548" y="5780781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DE  GRAÇA  O  QUE  DE  GRAÇA  RECEBER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3155" y="271152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MERCADORES  EXPULSOS  DO  TEMPLO</a:t>
            </a:r>
          </a:p>
        </p:txBody>
      </p:sp>
    </p:spTree>
    <p:extLst>
      <p:ext uri="{BB962C8B-B14F-4D97-AF65-F5344CB8AC3E}">
        <p14:creationId xmlns:p14="http://schemas.microsoft.com/office/powerpoint/2010/main" xmlns="" val="9299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greja, Capela, Lugares Perdidos, Casa De Oração, S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Jesus, Fé, Cristã, Cristo, Evangel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927" y="3214236"/>
            <a:ext cx="32670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4008" y="487805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683568" y="218503"/>
            <a:ext cx="7393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  FOI  AO  TEMPLO  ORAR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1187624" y="5627133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A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FINALIDADE  DA  PRECE  </a:t>
            </a:r>
            <a:b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ELEVAR  NOSSA  ALMA  À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DEUS.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0030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4008" y="487805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800" dirty="0"/>
          </a:p>
        </p:txBody>
      </p:sp>
      <p:pic>
        <p:nvPicPr>
          <p:cNvPr id="6" name="Picture 2" descr="Jesus, Cristo, Fé, Religião, Igreja, Fig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1583"/>
            <a:ext cx="9144001" cy="69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75774" y="260648"/>
            <a:ext cx="4764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REAÇÃO  DE  JESUS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891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MESMO  TEMPO  OS  INSTRUÍA,  DIZENDO: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ESTÁ  ESCRITO:  MINHA  CASA  SERÁ  CHAMADA  CASA  DE  ORAÇÃO  POR  TODAS  AS  NAÇÕES ?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9505" y="538910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ENTRANDO  NO  TEMPLO,  EM  JERUSALÉM,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COMEÇOU  A  EXPULSAR  DALI  OS  QUE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VENDIAM  E  COMPRAVAM;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2097" y="5758433"/>
            <a:ext cx="859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ENTRETANTO,  FIZESTES  DELA  UM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COVIL  DE  LADRÕES!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33493" y="807331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MARCOS,  11:15  a  18;  MATEUS,  21:12  a  13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2595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/>
      <p:bldP spid="7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ruz, Pôr Do Sol, Humildade, Devoção, Silhueta, Humano"/>
          <p:cNvPicPr>
            <a:picLocks noChangeAspect="1" noChangeArrowheads="1"/>
          </p:cNvPicPr>
          <p:nvPr/>
        </p:nvPicPr>
        <p:blipFill>
          <a:blip r:embed="rId2" cstate="print"/>
          <a:srcRect l="15486" t="15360" r="62639" b="9404"/>
          <a:stretch>
            <a:fillRect/>
          </a:stretch>
        </p:blipFill>
        <p:spPr bwMode="auto">
          <a:xfrm>
            <a:off x="3679025" y="4143380"/>
            <a:ext cx="1750231" cy="200026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4008" y="487805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800" dirty="0"/>
          </a:p>
        </p:txBody>
      </p:sp>
      <p:pic>
        <p:nvPicPr>
          <p:cNvPr id="6" name="Picture 4" descr="Menino, Deus, Masculino, Homem, Retrato, Or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32" y="2811663"/>
            <a:ext cx="1870314" cy="29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amília, Mãe, Pai, Criança, Crianç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857232"/>
            <a:ext cx="3003841" cy="30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enina, Alimentação, Pássaros, Silhue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571744"/>
            <a:ext cx="2481752" cy="30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134" y="188640"/>
            <a:ext cx="8993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  EXPULSAR  OS  MERCADORES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TEMPLO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7784" y="6015749"/>
            <a:ext cx="824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CONDENOU  O  TRÁFICO  DAS  COISAS  SANTAS  SOB  QUALQUER  FORMA.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5178" y="2285991"/>
            <a:ext cx="1367258" cy="37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ORAÇÃO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945812" y="2214554"/>
            <a:ext cx="1585505" cy="38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857620" y="121442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789317" y="4071942"/>
            <a:ext cx="156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595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4008" y="487805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800" dirty="0"/>
          </a:p>
        </p:txBody>
      </p:sp>
      <p:pic>
        <p:nvPicPr>
          <p:cNvPr id="5" name="Picture 2" descr="Crianças, Frente, Universo, Espaço, Céu, Terra, Plan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17865" y="345430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endParaRPr lang="pt-BR" sz="54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7763" y="5661248"/>
            <a:ext cx="860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SUPREMA  E  CAUSA  PRIMÁRIA  DE  TODAS  AS  COISAS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1363" y="5476581"/>
            <a:ext cx="8592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VENDE  AS  SUAS  BÊNÇÃOS,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TENDO,  O  HOMEM,  O  DIREITO  DE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LHES  ESTIPULAR  PREÇO.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76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4008" y="487805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800" dirty="0"/>
          </a:p>
        </p:txBody>
      </p:sp>
      <p:pic>
        <p:nvPicPr>
          <p:cNvPr id="5" name="Picture 2" descr="Ioga, Meditação, Zen, Natureza, Pose De, Relaxam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8" y="0"/>
            <a:ext cx="9080972" cy="6858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07704" y="67271"/>
            <a:ext cx="5644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 MEDIUNIDADE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5576" y="600636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COISA  SANTA,  QUE  DEVE  SER  PRATICADA  SANTAMENTE,  RELIGIOSAMENTE.</a:t>
            </a:r>
          </a:p>
        </p:txBody>
      </p:sp>
    </p:spTree>
    <p:extLst>
      <p:ext uri="{BB962C8B-B14F-4D97-AF65-F5344CB8AC3E}">
        <p14:creationId xmlns:p14="http://schemas.microsoft.com/office/powerpoint/2010/main" xmlns="" val="291476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úmeros, Bíblia, Deus, Judaica, Cristã, Cristianism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3" name="Retângulo 2"/>
          <p:cNvSpPr/>
          <p:nvPr/>
        </p:nvSpPr>
        <p:spPr>
          <a:xfrm>
            <a:off x="284008" y="487805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2661861" y="43891"/>
            <a:ext cx="3820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778478" y="5297251"/>
            <a:ext cx="74655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JESUS  EXPULSOU  OS  VENDILHÕES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DO  TEMPLO,  CONDENOU  O  TRÁFICO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DAS  COISAS  SANTAS.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154526" y="5285040"/>
            <a:ext cx="6834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NÃO  VENDE  A  SUA  BENÇÃO,  NEM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O  SEU  PERDÃO,  NEM  A  ENTRADA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NO  REINO  DOS  CÉUS.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342290" y="5469705"/>
            <a:ext cx="6896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PORTANTO,  O  HOMEM  NÃO  TEM  DIREITO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DE  COBRAR  NADA  DISTO.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40357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ar, Esboço, Design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1556792"/>
            <a:ext cx="8388000" cy="5086886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</p:spPr>
      </p:pic>
      <p:sp>
        <p:nvSpPr>
          <p:cNvPr id="9" name="Retângulo 8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9778" y="902413"/>
            <a:ext cx="8942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 Que Jesus  recomendou que  </a:t>
            </a:r>
            <a:r>
              <a:rPr lang="pt-BR" sz="2800" b="1" dirty="0" smtClean="0">
                <a:solidFill>
                  <a:srgbClr val="C00000"/>
                </a:solidFill>
              </a:rPr>
              <a:t>devia </a:t>
            </a:r>
            <a:r>
              <a:rPr lang="pt-BR" sz="2800" b="1" dirty="0" smtClean="0"/>
              <a:t>se praticar no Templo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313661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27947" y="148042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B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74557" y="14804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</a:t>
            </a:r>
            <a:endParaRPr lang="pt-BR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08075" y="1455792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</a:t>
            </a:r>
            <a:endParaRPr lang="pt-BR" sz="3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11727" y="342898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pic>
        <p:nvPicPr>
          <p:cNvPr id="6146" name="Picture 2" descr="Menina, Camisola, Ajoelhado, Or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1" y="3714753"/>
            <a:ext cx="857256" cy="12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enina, Cookies, Cozinha, Cozinhei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3571876"/>
            <a:ext cx="892119" cy="12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ão, Bolo, Vendedor, Alimentos, Carrinho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785925"/>
            <a:ext cx="1144582" cy="10647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cima 9"/>
          <p:cNvSpPr/>
          <p:nvPr/>
        </p:nvSpPr>
        <p:spPr>
          <a:xfrm>
            <a:off x="7482825" y="5446987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pic>
        <p:nvPicPr>
          <p:cNvPr id="6158" name="Picture 14" descr="Coco, Vendedor, Menina, Comerciante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071677"/>
            <a:ext cx="1216717" cy="9869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Menino, Leitura, Livro, Especificaçõ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1347930" cy="13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ta para a direita 10"/>
          <p:cNvSpPr/>
          <p:nvPr/>
        </p:nvSpPr>
        <p:spPr>
          <a:xfrm>
            <a:off x="535816" y="221975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244</Words>
  <Application>Microsoft Office PowerPoint</Application>
  <PresentationFormat>Apresentação no Ecrã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45</cp:revision>
  <dcterms:created xsi:type="dcterms:W3CDTF">2015-10-10T00:39:56Z</dcterms:created>
  <dcterms:modified xsi:type="dcterms:W3CDTF">2018-09-21T21:18:24Z</dcterms:modified>
</cp:coreProperties>
</file>