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6" r:id="rId4"/>
    <p:sldId id="267" r:id="rId5"/>
    <p:sldId id="268" r:id="rId6"/>
    <p:sldId id="269" r:id="rId7"/>
    <p:sldId id="270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620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48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278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049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758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558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20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909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824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37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940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6621-A701-49E3-8A60-5A0ACF1F055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2F54-4EB7-41F5-AD20-F061C552CF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76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loresta, Cachoeira, Natureza, Paisagem, Cachoeir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inheiro, Em Dinheiro, PoupanÃ§a, Moe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9000" y="4361186"/>
            <a:ext cx="2196000" cy="14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phaNet\Desktop\the-sun-1898551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-785842"/>
            <a:ext cx="2208879" cy="21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96136" y="1988840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26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566124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DE  GRAÇA  O  QUE  DE  GRAÇA  RECEBER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3321129"/>
            <a:ext cx="370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– PRECES  PAGAS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0743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íblia, Historiar, Ccx, 2 Reis, 2 Reis 8 1-6, Royal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00" cy="6815117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899592" y="116632"/>
            <a:ext cx="7624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DISSE  JESUS  AOS  DISCÍPULOS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3508" y="6581025"/>
            <a:ext cx="885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LUCAS, 20:45 a  47;  MARCOS, 12:38  a  40;  MATEUS, 23:14)</a:t>
            </a:r>
            <a:endParaRPr lang="pt-BR" sz="1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3508" y="5416191"/>
            <a:ext cx="8172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PERMITAS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VOS  PAGUEM  AS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VOSSAS  PRECES;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0006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FAÇAIS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OS  ESCRIBAS  QUE  A  PRETEXTO  DE  LONGAS  PRECES,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DEVORAM  AS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CASAS  DAS  VIÚVAS.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51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ventura, Altitude, Braço, Ajuda, Atleta, Meni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83768" y="146881"/>
            <a:ext cx="3720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PRECE  É: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57903" y="6021288"/>
            <a:ext cx="4628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IMPULSO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CORAÇÃO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20522" y="6023796"/>
            <a:ext cx="3302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  DE  CARIDADE;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Feminino, Menina, Deus, Humano, Pesso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000" y="4242386"/>
            <a:ext cx="1980000" cy="25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63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81712" y="206466"/>
            <a:ext cx="398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PRECE  PAGA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5349312"/>
            <a:ext cx="774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COBRAR  DE  ALGUÉM  PARA  SE  DIRIGIR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A  DEUS  POR  ELE  É  TRANSFORMAR-SE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EM  INTERMEDIÁRIO  ASSALARIADO.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94637" y="5718643"/>
            <a:ext cx="3973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FALTA  DE  CARIDADE.</a:t>
            </a:r>
          </a:p>
        </p:txBody>
      </p:sp>
      <p:pic>
        <p:nvPicPr>
          <p:cNvPr id="5122" name="Picture 2" descr="Ecommerce, Venda On-Line, Vendas On-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3914776"/>
          </a:xfrm>
          <a:prstGeom prst="rect">
            <a:avLst/>
          </a:prstGeom>
          <a:noFill/>
        </p:spPr>
      </p:pic>
      <p:pic>
        <p:nvPicPr>
          <p:cNvPr id="9" name="Picture 15" descr="Menina, Camisola, Ajoelhado, Or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2" y="3214686"/>
            <a:ext cx="1000132" cy="8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63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ino Unido, Liberdade, Felicidade, Aliviado, Or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467544" y="44624"/>
            <a:ext cx="8376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 BENEFÍCIOS  DA  PRECE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3129" y="5589240"/>
            <a:ext cx="8893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COBRA  NÃO  SENDO  O  DISTRIBUIDOR  DOS  BENEFÍCIOS,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GARANTIR  A  SUA  OBTENÇÃO.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0104" y="561066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COBRARIA  UM  PEDIDO  QUE  TALVEZ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SERIA  ATENDIDO.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4127" y="5589240"/>
            <a:ext cx="8876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NÃO  VENDE  OS  BENEFÍCIOS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CONCEDE-OS.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93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ação, Ajoelhado, Pessoas, Homem, Gu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40"/>
            <a:ext cx="5328000" cy="41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0858" y="116632"/>
            <a:ext cx="6002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SABEDORIA  DIVINA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11960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NÃO  SUBORDINA  UM  ATO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CLEMÊNCIA,  DE  BONDADE  OU  DE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JUSTIÇA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UMA  SOMA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DINHEIRO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2" descr="Dinheiro, Saco, Em Dinheiro, Moe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2705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56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áquinas De Dinheiro, Clip-Art, Vender, Compr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3307"/>
            <a:ext cx="6623440" cy="52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69495" y="116632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371539" y="5074018"/>
            <a:ext cx="83798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DIZEM-NOS  QUE  DEUS,  A  PERFEIÇÃO  ABSOLUTA,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PODE  DELEGAR  A  CRIATURAS  IMPERFEITAS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O  DIREITO  DE  ESTABELECER  PREÇOS  PARA  </a:t>
            </a:r>
            <a:b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SUA  JUSTIÇA.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739291" y="820918"/>
            <a:ext cx="1660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RAZÃO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281538" y="820794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BOM  CENSO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688796" y="824518"/>
            <a:ext cx="176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LÓGICA</a:t>
            </a:r>
            <a:endParaRPr lang="pt-BR" sz="2400" dirty="0"/>
          </a:p>
        </p:txBody>
      </p:sp>
      <p:pic>
        <p:nvPicPr>
          <p:cNvPr id="2056" name="Picture 8" descr="Oração, Rezar, Igreja, Cristian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1414">
            <a:off x="5796136" y="1809749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40378" y="5517232"/>
            <a:ext cx="6463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JUSTIÇA  DE  DEUS  É  COMO  O  SOL, 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QUE  SE  DISTRIBUI  PARA  TODOS 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62456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962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73264" y="206017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6004" y="978069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92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0126863"/>
              </p:ext>
            </p:extLst>
          </p:nvPr>
        </p:nvGraphicFramePr>
        <p:xfrm>
          <a:off x="1691680" y="719852"/>
          <a:ext cx="5405437" cy="4503738"/>
        </p:xfrm>
        <a:graphic>
          <a:graphicData uri="http://schemas.openxmlformats.org/presentationml/2006/ole">
            <p:oleObj spid="_x0000_s1050" name="Documento" r:id="rId3" imgW="5405320" imgH="4503434" progId="Word.Document.12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475656" y="4365104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DISSE</a:t>
            </a:r>
            <a:endParaRPr lang="pt-BR" sz="3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71800" y="436510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JESUS</a:t>
            </a:r>
            <a:r>
              <a:rPr lang="pt-BR" sz="3200" dirty="0" smtClean="0"/>
              <a:t>: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267007" y="4365104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“DAI</a:t>
            </a:r>
            <a:endParaRPr lang="pt-BR" sz="32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05490" y="4346429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DE</a:t>
            </a:r>
            <a:endParaRPr lang="pt-BR" sz="3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012160" y="4365104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GRAÇA</a:t>
            </a:r>
            <a:endParaRPr lang="pt-BR" sz="32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588508" y="4931204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</a:t>
            </a:r>
            <a:endParaRPr lang="pt-BR" sz="3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34650" y="4949879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QUE</a:t>
            </a:r>
            <a:endParaRPr lang="pt-BR" sz="3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120433" y="4931204"/>
            <a:ext cx="638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DE</a:t>
            </a:r>
            <a:endParaRPr lang="pt-BR" sz="3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892871" y="4931203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GRAÇA</a:t>
            </a:r>
            <a:endParaRPr lang="pt-BR" sz="32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419738" y="4949879"/>
            <a:ext cx="2227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RECEBESTE”</a:t>
            </a:r>
            <a:endParaRPr lang="pt-BR" sz="3200" b="1" dirty="0"/>
          </a:p>
        </p:txBody>
      </p:sp>
      <p:pic>
        <p:nvPicPr>
          <p:cNvPr id="1031" name="Picture 7" descr="Menina, Criança, Criança Pequena, Seduzir, Pensati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42" y="2386184"/>
            <a:ext cx="2124000" cy="42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Menina, Camisola, Ajoelhado, Ora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621" y="766933"/>
            <a:ext cx="22383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10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232</Words>
  <Application>Microsoft Office PowerPoint</Application>
  <PresentationFormat>Apresentação no Ecrã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0" baseType="lpstr">
      <vt:lpstr>Tema do Office</vt:lpstr>
      <vt:lpstr>Documento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34</cp:revision>
  <dcterms:created xsi:type="dcterms:W3CDTF">2016-11-20T20:46:06Z</dcterms:created>
  <dcterms:modified xsi:type="dcterms:W3CDTF">2018-09-21T21:00:18Z</dcterms:modified>
</cp:coreProperties>
</file>