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oresta, Cachoeira, Natureza, Paisagem, Cachoei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lphaNet\Desktop\the-sun-1898551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-500090"/>
            <a:ext cx="1957167" cy="19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74287" y="2060848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578078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DE  GRAÇA  O  QUE  DE  GRAÇA  RECEBER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9866" y="3119765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DOM  DE  CURAR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518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ianças, Clipart, Bonitinho, Projeto, A Sala De A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1" y="0"/>
            <a:ext cx="9129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388" y="71414"/>
            <a:ext cx="9103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RECOMENDAÇÕES  DE  JESUS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AOS  APÓSTOLOS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635" y="5784063"/>
            <a:ext cx="907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GRATUITAMENTE  O  QUE  GRATUITAMENTE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HAVEIS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RECEBIDO.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4071942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EXPULSAI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DEMÔNIOS</a:t>
            </a:r>
            <a:endParaRPr lang="pt-BR" sz="2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785794"/>
            <a:ext cx="21853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RESTITUÍ  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20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DOENTES</a:t>
            </a:r>
            <a:endParaRPr lang="pt-BR" sz="2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52119" y="1071546"/>
            <a:ext cx="2034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RESSUSCITAI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MORTOS</a:t>
            </a:r>
            <a:endParaRPr lang="pt-BR" sz="2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91842" y="4071942"/>
            <a:ext cx="1394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AO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PRÓXIMO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05247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íblia, Historiar, Ccx, Tan Chen Chen, Matthe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3" y="500042"/>
            <a:ext cx="8962959" cy="5993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680358" y="58143"/>
            <a:ext cx="7783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EXEMPLIFICAÇÃO  DO  CRISTO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859" y="5716706"/>
            <a:ext cx="9108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MESTRE  DOS  MESTRES,  NÃO  APENAS  ENSINOU,  MAS  EXEMPLIFICOU,  TODOS  OS  SEUS  ENSINAMENTOS.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42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creva Se, Meninas, Gêmeos, Crianças, Retro, Bone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275"/>
            <a:ext cx="8784000" cy="56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5316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“DAI  GRATUITAMENTE  O  QUE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GRATUITAMENTE  HAVEIS  RECEBIDO”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63402" y="4221088"/>
            <a:ext cx="5688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FIZESSEM  DOS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RECEBIDOS  OBJETO  DE </a:t>
            </a:r>
            <a:endParaRPr lang="pt-BR" sz="24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COMÉRCIO,  NEM  DE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ESPECULAÇÃO,  </a:t>
            </a:r>
            <a:endParaRPr lang="pt-BR" sz="24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VIDA.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43278" y="4221088"/>
            <a:ext cx="5328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ESSA  RECOMENDAÇÃO,  JESUS  PRESCREVE  QUE  NINGUÉM  SE  FAÇA  PAGAR  DAQUILO  POR  QUE  NADA  PAGOU.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Seguro, Família, Protecção, Pesso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512" y="1071295"/>
            <a:ext cx="3384000" cy="23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42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eração, Vitória, Muleta, Aleijado, Milagre, Venc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2" y="3317683"/>
            <a:ext cx="4588571" cy="32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nino, Divina, Deus, Masculino, Homem, Or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594" y="544686"/>
            <a:ext cx="2412000" cy="25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13806" y="214290"/>
            <a:ext cx="5333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DONS  RECEBIDOS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14942" y="6182045"/>
            <a:ext cx="344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MAGNETIZADOR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73236" y="1857364"/>
            <a:ext cx="2884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EXPULSAR  OS  MAUS  ESPÍRITOS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195" y="1196752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CURAR  OS  DOENTES  </a:t>
            </a:r>
          </a:p>
        </p:txBody>
      </p:sp>
      <p:pic>
        <p:nvPicPr>
          <p:cNvPr id="4098" name="Picture 2" descr="Enfermeira, Desenhos Animados, Méd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67334"/>
            <a:ext cx="3024000" cy="48270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0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da, Estátua, Budismo, Religião, Espiritu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9800"/>
            <a:ext cx="9162846" cy="58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21429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ORDEM  DO  CRISTO  A  TODOS  NÓS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9064" y="582513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EXERCITE,  UTILIZE,  USE  OS  DONS  RECEBIDOS  MAS,  GRATUITAMENTE 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ofessor, Livro, Livro Engraçado, Explicar, Explic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96944" cy="59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75711" y="78559"/>
            <a:ext cx="3792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0" y="714356"/>
            <a:ext cx="9108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“DAI  GRATUITAMENTE  O  QUE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GRATUITAMENTE  HAVEIS  RECEBIDO”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28860" y="1571612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QUER  DIZER . . . .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6033" y="5190420"/>
            <a:ext cx="89707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JESUS  RECOMENDOU  QUE   SE  RECEBEMOS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UM  DOM  DE  DEUS,  JAMAIS  PODEMOS  COBRAR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POR  UMA  COISA  QUE  RECEBEMOS  DE  GRAÇA.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785918" y="5715016"/>
            <a:ext cx="555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  É  UM  PRESENTE.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2329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rutas, Produtos Hortícolas, Alcachof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82" y="1480158"/>
            <a:ext cx="1584176" cy="14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édico, Ícone, Vista, Casaco Br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44" y="3138412"/>
            <a:ext cx="1440000" cy="1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ssoal, Silhuetas, Humanos, Empresár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44" y="4686612"/>
            <a:ext cx="1656000" cy="15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upas, Vestuário, Bras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6803"/>
            <a:ext cx="1404000" cy="16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vros, Biblioteca, Educação, Literatu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081" y="1556792"/>
            <a:ext cx="1512000" cy="16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co, Dinheiro, Riqueza, Receit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15902"/>
            <a:ext cx="1476000" cy="16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57604" y="890201"/>
            <a:ext cx="7070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“Dai de Graça o que de Graça recebeste”</a:t>
            </a:r>
            <a:endParaRPr lang="pt-BR" sz="3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46900" y="1393507"/>
            <a:ext cx="473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  Some os números das figuras e a</a:t>
            </a:r>
          </a:p>
          <a:p>
            <a:r>
              <a:rPr lang="pt-BR" sz="2400" b="1" dirty="0" smtClean="0"/>
              <a:t> maior soma será a resposta correta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95544" y="2607727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3+2+1+4=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95180" y="406777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5+2+3+1=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95544" y="602128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4+3+2+3=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64018" y="268307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2+2+3+2=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746522" y="405289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4+2+1+3=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848447" y="602128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1+3+2+2=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55544" y="277541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</a:t>
            </a:r>
            <a:r>
              <a:rPr lang="pt-BR" b="1" dirty="0" smtClean="0"/>
              <a:t>omida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5544" y="4298889"/>
            <a:ext cx="90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Médico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41902" y="621185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Mediunidade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969056" y="6360216"/>
            <a:ext cx="10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Dinheiro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092199" y="2777471"/>
            <a:ext cx="15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Conhecimento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472752" y="4483555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Roupa</a:t>
            </a:r>
            <a:endParaRPr lang="pt-BR" b="1" dirty="0"/>
          </a:p>
        </p:txBody>
      </p:sp>
      <p:sp>
        <p:nvSpPr>
          <p:cNvPr id="27" name="Elipse 26"/>
          <p:cNvSpPr/>
          <p:nvPr/>
        </p:nvSpPr>
        <p:spPr>
          <a:xfrm>
            <a:off x="3516678" y="2450608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6033380" y="2479793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3516678" y="3895774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3516678" y="5835523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6054549" y="3869352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6186202" y="5768980"/>
            <a:ext cx="626852" cy="775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080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545961" y="25769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10</a:t>
            </a:r>
            <a:endParaRPr lang="pt-BR" sz="28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516678" y="4006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516677" y="601427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12</a:t>
            </a:r>
            <a:endParaRPr lang="pt-BR" sz="28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054549" y="26523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09</a:t>
            </a:r>
            <a:endParaRPr lang="pt-BR" sz="28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054549" y="403700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10</a:t>
            </a:r>
            <a:endParaRPr lang="pt-BR" sz="28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186202" y="59585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08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256</Words>
  <Application>Microsoft Office PowerPoint</Application>
  <PresentationFormat>Apresentação no Ecrã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45</cp:revision>
  <dcterms:created xsi:type="dcterms:W3CDTF">2015-10-10T00:39:56Z</dcterms:created>
  <dcterms:modified xsi:type="dcterms:W3CDTF">2018-09-21T20:40:20Z</dcterms:modified>
</cp:coreProperties>
</file>