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317F8-520F-4E33-9607-394428D56092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A42C-8E60-419D-9D49-F48C93AC72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44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137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051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773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73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317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68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79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801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768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457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3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75FA-1156-463F-B705-A601143B954E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9FE8-0634-420C-A670-87FF263DB4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648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Paisagem, Lagoa, Marsh, Floresta, Caminho, Ma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048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313" y="29972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8291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40152" y="1876159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24071" y="6093296"/>
            <a:ext cx="4617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629107"/>
            <a:ext cx="50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4 -  NÃO  VOS  INQUIETEIS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POSSE  DO  OURO</a:t>
            </a:r>
          </a:p>
        </p:txBody>
      </p:sp>
      <p:pic>
        <p:nvPicPr>
          <p:cNvPr id="15" name="Picture 4" descr="Criança, Menina, Alegria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58559"/>
            <a:ext cx="1152000" cy="17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orboletas, Colorido, Inseto, Borbol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39" r="67516"/>
          <a:stretch>
            <a:fillRect/>
          </a:stretch>
        </p:blipFill>
        <p:spPr bwMode="auto">
          <a:xfrm rot="2342320">
            <a:off x="2357326" y="1456783"/>
            <a:ext cx="306860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rboletas, Colorido, Inseto, Borbol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42" t="58913"/>
          <a:stretch>
            <a:fillRect/>
          </a:stretch>
        </p:blipFill>
        <p:spPr bwMode="auto">
          <a:xfrm rot="2342320">
            <a:off x="4380940" y="840253"/>
            <a:ext cx="271362" cy="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rboletas, Colorido, Inseto, Borbol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917" b="46666"/>
          <a:stretch>
            <a:fillRect/>
          </a:stretch>
        </p:blipFill>
        <p:spPr bwMode="auto">
          <a:xfrm rot="2342320">
            <a:off x="3468511" y="1456992"/>
            <a:ext cx="168024" cy="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Borboletas, Colorido, Inseto, Borbol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76" b="50298"/>
          <a:stretch>
            <a:fillRect/>
          </a:stretch>
        </p:blipFill>
        <p:spPr bwMode="auto">
          <a:xfrm rot="7555728">
            <a:off x="1569223" y="2113153"/>
            <a:ext cx="270573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rboletas, Colorido, Inseto, Borbole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37" t="50670" r="27507"/>
          <a:stretch>
            <a:fillRect/>
          </a:stretch>
        </p:blipFill>
        <p:spPr bwMode="auto">
          <a:xfrm rot="2342320">
            <a:off x="5458137" y="1303882"/>
            <a:ext cx="268996" cy="1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Borboletas, Colorido, Inseto, Borbole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86" t="10962" r="30215" b="47072"/>
          <a:stretch>
            <a:fillRect/>
          </a:stretch>
        </p:blipFill>
        <p:spPr bwMode="auto">
          <a:xfrm rot="2342320">
            <a:off x="314043" y="1393231"/>
            <a:ext cx="322636" cy="2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99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671" y="217738"/>
            <a:ext cx="9144000" cy="6429420"/>
          </a:xfrm>
          <a:prstGeom prst="rect">
            <a:avLst/>
          </a:prstGeom>
          <a:noFill/>
        </p:spPr>
      </p:pic>
      <p:pic>
        <p:nvPicPr>
          <p:cNvPr id="1028" name="Picture 4" descr="Jesus, Cajado Do Pastor, O Bom Pastor, Cordeiro, Om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424937" cy="56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116631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ADVERTÊNCIA  DE  JESUS  AOS  APÓSTOLOS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3508" y="5446829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VOS  INQUIETEIS  POR  POSSUIR  OURO,  OU  PRATA,  OU  QUALQUER  OUTRA  MOEDA  EM  VOSSOS  BOLSOS.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3508" y="544682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ENTRARDES  EM  QUALQUER  CIDADE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OU  ALDEIA,  PROCURAI  SABER  QUEM  É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DIGNO  DE  VOS  HOSPEDAR (...)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5183" y="544682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ALGUÉM  NÃO  VOS  QUEIRA  HOSPEDAR,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ESCUTAR,  SACUDI,  AO  SAIRDES  DESSA  CASA  OU  CIDADE,  A  POEIRA  DOS  VOSSOS  PÉS (...)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1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309990"/>
            <a:ext cx="9144000" cy="6429420"/>
          </a:xfrm>
          <a:prstGeom prst="rect">
            <a:avLst/>
          </a:prstGeom>
          <a:noFill/>
        </p:spPr>
      </p:pic>
      <p:pic>
        <p:nvPicPr>
          <p:cNvPr id="2054" name="Picture 6" descr="Bíblia, Historiar, Ccx, Tan Chen Chen, Matthew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2379"/>
            <a:ext cx="9144000" cy="59285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sysDash"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2189777" y="17603"/>
            <a:ext cx="4764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SENTIDO  MORAL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5516" y="56612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ENSINAVA  JESUS  AOS  SEUS  DISCÍPULOS  QUE  CONFIASSEM  NA  PROVIDÊNCIA  DIVINA,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516" y="5661247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TRABALHANDO  INCESSANTEMENTE  E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CUMPRINDO  OS  SEUS  DEVERES.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7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Bíblia, Historiar, Ccx, Tan Chen Chen, Jesus, Espírit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4681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143508" y="116632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SIGNIFICA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SACUDIR  O  PÓ  DOS  PÉS ?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3508" y="544338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DISCÍPULOS  NÃO  DEVERIAM  GUARDAR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QUALQUER  MÁGOA  OU  RANCOR  QUANTO  AOS  QUE  NÃO  OS  QUISESSEM  RECEBER  OU  OUVIR.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7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4098" name="Picture 2" descr="Diferentes Nacionalidades, Crianças, Humanos, Glo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78" y="659446"/>
            <a:ext cx="9144000" cy="60967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107504" y="548680"/>
            <a:ext cx="8820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  DIZ  AOS  SEUS  ADEPTOS: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5516" y="573325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ACOLHEI  OS  QUE  VENHAM  TER  CONVOSCO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DEIXAI  TRANQUILOS  OS  QUE  VOS  REPELEM.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516" y="573325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AMALDIÇOEIS  OS  QUE  NÃO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PENSEM  COMO  VÓS;  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5516" y="573325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FORCEIS  A  NINGUÉM  PARA  QUE  DEIXE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CRENÇA,  A  FIM  DE  ADOTAR  A  VOSSA;  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2086" y="13115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7567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91580" y="257273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83671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 a cruzadinha com virtudes  e   aparecerá  onde  está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Guardado o seu mais Precioso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esouro 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3480" y="2687344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  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23130" y="225830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11114" y="268734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56884" y="313661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R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58053" y="366910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55921" y="415179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Ç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55921" y="4702734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Ã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68149" y="5157191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386041" y="2258307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  A</a:t>
            </a:r>
            <a:endParaRPr lang="pt-BR" sz="3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48232" y="2258307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  Ê  N  C  I  A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25804" y="268734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70796" y="3136612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  O</a:t>
            </a:r>
            <a:endParaRPr lang="pt-BR" sz="3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39870" y="3136612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  G  E  M</a:t>
            </a:r>
            <a:endParaRPr lang="pt-BR" sz="3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10553" y="3669107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H  U  M  I  L  D</a:t>
            </a:r>
            <a:endParaRPr lang="pt-BR" sz="3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673100" y="3669105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  E</a:t>
            </a:r>
            <a:endParaRPr lang="pt-BR" sz="32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010434" y="4151797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  E  N</a:t>
            </a:r>
            <a:endParaRPr lang="pt-BR" sz="32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672382" y="4151796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Ã  O</a:t>
            </a:r>
            <a:endParaRPr lang="pt-BR" sz="3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09415" y="4702733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  E  R  D</a:t>
            </a:r>
            <a:endParaRPr lang="pt-BR" sz="3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673100" y="470273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795616" y="515719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</a:t>
            </a:r>
            <a:endParaRPr lang="pt-BR" sz="32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673899" y="5157190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  D  A  D  E</a:t>
            </a:r>
            <a:endParaRPr lang="pt-BR" sz="3200" b="1" dirty="0"/>
          </a:p>
        </p:txBody>
      </p:sp>
      <p:pic>
        <p:nvPicPr>
          <p:cNvPr id="30" name="Picture 2" descr="Borda, Etiqueta, Moldura, Coração, Am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10725"/>
            <a:ext cx="2376000" cy="23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enhos Animados, Criança, Quadrin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72119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257</Words>
  <Application>Microsoft Office PowerPoint</Application>
  <PresentationFormat>Apresentação no Ecrã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17</cp:revision>
  <dcterms:created xsi:type="dcterms:W3CDTF">2017-11-14T19:29:39Z</dcterms:created>
  <dcterms:modified xsi:type="dcterms:W3CDTF">2018-09-21T20:25:17Z</dcterms:modified>
</cp:coreProperties>
</file>