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734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56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42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91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43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87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12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82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83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42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099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B202-02DF-4E7F-8D9B-F24920EC8B7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7F62-0E1A-40DB-AFB0-FB8C4AEA17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45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Paisagem, Lagoa, Marsh, Floresta, Caminho, Ma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55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909" y="2997199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532" y="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65913" y="1759455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35694" y="5949280"/>
            <a:ext cx="4617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2840" y="2852936"/>
            <a:ext cx="36327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3 -  OS  TESOUROS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TERRA</a:t>
            </a:r>
          </a:p>
        </p:txBody>
      </p:sp>
      <p:pic>
        <p:nvPicPr>
          <p:cNvPr id="15" name="Picture 4" descr="Criança, Menina, Alegria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58559"/>
            <a:ext cx="1152000" cy="17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orboletas, Colorido, Inseto, Borbol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39" r="67516"/>
          <a:stretch>
            <a:fillRect/>
          </a:stretch>
        </p:blipFill>
        <p:spPr bwMode="auto">
          <a:xfrm rot="2342320">
            <a:off x="2357326" y="1456783"/>
            <a:ext cx="306860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rboletas, Colorido, Inseto, Borbol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42" t="58913"/>
          <a:stretch>
            <a:fillRect/>
          </a:stretch>
        </p:blipFill>
        <p:spPr bwMode="auto">
          <a:xfrm rot="2342320">
            <a:off x="4380940" y="840253"/>
            <a:ext cx="271362" cy="2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rboletas, Colorido, Inseto, Borbole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17" b="46666"/>
          <a:stretch>
            <a:fillRect/>
          </a:stretch>
        </p:blipFill>
        <p:spPr bwMode="auto">
          <a:xfrm rot="2342320">
            <a:off x="3468511" y="1456992"/>
            <a:ext cx="168024" cy="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Borboletas, Colorido, Inseto, Borbole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76" b="50298"/>
          <a:stretch>
            <a:fillRect/>
          </a:stretch>
        </p:blipFill>
        <p:spPr bwMode="auto">
          <a:xfrm rot="7555728">
            <a:off x="1569223" y="2113153"/>
            <a:ext cx="270573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rboletas, Colorido, Inseto, Borbole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7" t="50670" r="27507"/>
          <a:stretch>
            <a:fillRect/>
          </a:stretch>
        </p:blipFill>
        <p:spPr bwMode="auto">
          <a:xfrm rot="2342320">
            <a:off x="5458137" y="1303882"/>
            <a:ext cx="268996" cy="1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Borboletas, Colorido, Inseto, Borbole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6" t="10962" r="30215" b="47072"/>
          <a:stretch>
            <a:fillRect/>
          </a:stretch>
        </p:blipFill>
        <p:spPr bwMode="auto">
          <a:xfrm rot="2342320">
            <a:off x="314043" y="1393231"/>
            <a:ext cx="322636" cy="2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21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9" name="Picture 2" descr="Dinheiro, Finanças, Moeda, Negócios, Em Dinhe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" y="611456"/>
            <a:ext cx="9144000" cy="60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05395" y="26681"/>
            <a:ext cx="6333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TESOUROS  DA  TERRA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28917" y="678026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13211" y="6021288"/>
            <a:ext cx="3502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POSSE  EGOÍSTA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40754" y="6021288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BENS  SUPÉRFLUOS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04204" y="6021287"/>
            <a:ext cx="47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DESEJOS  INSACIÁVEIS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602128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RIQUEZAS  IMPRODUTIVAS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1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5" name="Picture 2" descr="Menina, Tesouro, Está Assistindo, Retrato, Bon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7452"/>
            <a:ext cx="8424936" cy="55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1500" y="116632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ONDE  ESTÁ  O  VOSSO  TESOURO 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AÍ  ESTÁ  O  VOSSO  CORAÇÃO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58686" y="1070739"/>
            <a:ext cx="2258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5674" y="544338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NOSSA  ATENÇÃO,  SENTIMENTO  E  INTERESSE  SE  PRENDEM  NAQUILO  QUE  CONSTITUI  A  NOSSA  MAIOR  PREOCUPAÇÃO.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13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2" name="Picture 4" descr="Criação, Dedo Deus, Nuvens, Luz, Dedo De De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00" y="962839"/>
            <a:ext cx="8532000" cy="56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idade, Ajuda, Pobre, Triste, Pesso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915445"/>
            <a:ext cx="2664000" cy="27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3508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FÉ  É  SUFICIENTE  PARA  PROVER  AS  NOSSAS  NECESSIDADES,  COMO  VESTIR,  COMER  ETC ?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6" y="56612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PROVIDÊNCIA  DIVINA  NUNCA  DEIXA  AO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ABANDONO  OS  QUE  NELA  CONFIAM.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3508" y="547658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ELA  NEM  SEMPRE  ACODE  COM  O  AUXÍLIO  MATERIAL,  INSPIRA  AS  IDEIAS  COM  QUE  SE  ENCONTRAM  OS  MEIOS  DE  SAIR  DA  DIFICULDADE.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514" y="5661246"/>
            <a:ext cx="874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TODAVIA,  QUER  QUE  ESSES,  POR  SEU  LADO,  TRABALHEM.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13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C:\Users\AlphaNet\Desktop\leitu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48" y="608746"/>
            <a:ext cx="8500173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6841" y="548679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CONTRIBUIÇÃO  DO  ESPIRITISMO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15516" y="581271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UMA  E  OUTRA  NÃO  ESTIVEREM  NO  CORAÇÃO,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EGOÍSMO  AÍ  SEMPRE  IMPERARÁ.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2750" y="57400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CABE  AO  ESPIRITISMO  FAZÊ-LAS  PENETRAR  NELE.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54" y="5812712"/>
            <a:ext cx="8745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  E  A  FRATERNIDADE  NÃO  SE  DECRETAM  EM  LEIS.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6979" y="13115"/>
            <a:ext cx="343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21313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71538" y="257273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06588" y="903040"/>
            <a:ext cx="8090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  que  nós  estudamos  onde  podemos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encontrar  os  Tesouros da Terra?</a:t>
            </a:r>
            <a:endParaRPr lang="pt-BR" sz="2000" dirty="0"/>
          </a:p>
        </p:txBody>
      </p:sp>
      <p:pic>
        <p:nvPicPr>
          <p:cNvPr id="3" name="Picture 2" descr="C:\Users\AlphaNet\Desktop\j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949" y="1827234"/>
            <a:ext cx="5728252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ança, Dia Das Crianças, Cor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84612"/>
            <a:ext cx="14156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27067" y="5121891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AMOR</a:t>
            </a:r>
            <a:endParaRPr lang="pt-BR" sz="2000" b="1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904858" y="2348880"/>
            <a:ext cx="1675254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80112" y="3131025"/>
            <a:ext cx="0" cy="3960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4355978" y="3501691"/>
            <a:ext cx="1224134" cy="7015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4211960" y="4160022"/>
            <a:ext cx="192854" cy="5360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252001" y="4656159"/>
            <a:ext cx="639998" cy="53309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4823126" y="5038906"/>
            <a:ext cx="756986" cy="1659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 flipV="1">
            <a:off x="5384294" y="4408096"/>
            <a:ext cx="195818" cy="6551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ector de seta reta 1028"/>
          <p:cNvCxnSpPr/>
          <p:nvPr/>
        </p:nvCxnSpPr>
        <p:spPr>
          <a:xfrm flipH="1" flipV="1">
            <a:off x="4742485" y="4160022"/>
            <a:ext cx="621603" cy="2480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 de seta reta 1032"/>
          <p:cNvCxnSpPr/>
          <p:nvPr/>
        </p:nvCxnSpPr>
        <p:spPr>
          <a:xfrm>
            <a:off x="-1188640" y="476536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ector de seta reta 1034"/>
          <p:cNvCxnSpPr/>
          <p:nvPr/>
        </p:nvCxnSpPr>
        <p:spPr>
          <a:xfrm flipH="1" flipV="1">
            <a:off x="3448103" y="4084612"/>
            <a:ext cx="1315428" cy="642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ector de seta reta 1037"/>
          <p:cNvCxnSpPr/>
          <p:nvPr/>
        </p:nvCxnSpPr>
        <p:spPr>
          <a:xfrm flipH="1">
            <a:off x="3045066" y="4101638"/>
            <a:ext cx="453535" cy="5642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ector de seta reta 1044"/>
          <p:cNvCxnSpPr/>
          <p:nvPr/>
        </p:nvCxnSpPr>
        <p:spPr>
          <a:xfrm>
            <a:off x="3078031" y="4642495"/>
            <a:ext cx="37752" cy="12543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ector de seta reta 1049"/>
          <p:cNvCxnSpPr/>
          <p:nvPr/>
        </p:nvCxnSpPr>
        <p:spPr>
          <a:xfrm flipH="1">
            <a:off x="2843808" y="5877272"/>
            <a:ext cx="301521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Conector de seta reta 1053"/>
          <p:cNvCxnSpPr/>
          <p:nvPr/>
        </p:nvCxnSpPr>
        <p:spPr>
          <a:xfrm flipH="1" flipV="1">
            <a:off x="2262472" y="5959411"/>
            <a:ext cx="581336" cy="2779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ector de seta reta 1056"/>
          <p:cNvCxnSpPr/>
          <p:nvPr/>
        </p:nvCxnSpPr>
        <p:spPr>
          <a:xfrm flipV="1">
            <a:off x="2262472" y="4696107"/>
            <a:ext cx="149288" cy="12640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Conector de seta reta 1059"/>
          <p:cNvCxnSpPr/>
          <p:nvPr/>
        </p:nvCxnSpPr>
        <p:spPr>
          <a:xfrm flipV="1">
            <a:off x="2411760" y="2744924"/>
            <a:ext cx="1028318" cy="20204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ector de seta reta 1063"/>
          <p:cNvCxnSpPr/>
          <p:nvPr/>
        </p:nvCxnSpPr>
        <p:spPr>
          <a:xfrm>
            <a:off x="3440078" y="2734981"/>
            <a:ext cx="1944216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ector de seta reta 1070"/>
          <p:cNvCxnSpPr/>
          <p:nvPr/>
        </p:nvCxnSpPr>
        <p:spPr>
          <a:xfrm>
            <a:off x="5331388" y="3492014"/>
            <a:ext cx="1472860" cy="18299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158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191</Words>
  <Application>Microsoft Office PowerPoint</Application>
  <PresentationFormat>Apresentação no Ecrã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16</cp:revision>
  <dcterms:created xsi:type="dcterms:W3CDTF">2017-11-13T22:30:38Z</dcterms:created>
  <dcterms:modified xsi:type="dcterms:W3CDTF">2018-09-21T20:20:45Z</dcterms:modified>
</cp:coreProperties>
</file>