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0607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726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339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6615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292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7219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0503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52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273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010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83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0E95-3AE1-439D-9539-3D5A46BB1028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7055-F756-4796-A875-53252F7B3B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3548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Paisagem, Lagoa, Marsh, Floresta, Caminho, Ma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74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24" y="29972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7715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65913" y="1759455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4008" y="6021288"/>
            <a:ext cx="4617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-7272" y="29519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2 -  OBSERVAI  OS  PÁSSAROS  DO  CÉU  </a:t>
            </a:r>
          </a:p>
        </p:txBody>
      </p:sp>
      <p:pic>
        <p:nvPicPr>
          <p:cNvPr id="15" name="Picture 4" descr="Criança, Menina, Alegria Cr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58559"/>
            <a:ext cx="1152000" cy="171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orboletas, Colorido, Inseto, Borbol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39" r="67516"/>
          <a:stretch>
            <a:fillRect/>
          </a:stretch>
        </p:blipFill>
        <p:spPr bwMode="auto">
          <a:xfrm rot="2342320">
            <a:off x="2357326" y="1456783"/>
            <a:ext cx="306860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rboletas, Colorido, Inseto, Borbol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42" t="58913"/>
          <a:stretch>
            <a:fillRect/>
          </a:stretch>
        </p:blipFill>
        <p:spPr bwMode="auto">
          <a:xfrm rot="2342320">
            <a:off x="4380940" y="840253"/>
            <a:ext cx="271362" cy="2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rboletas, Colorido, Inseto, Borbole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17" b="46666"/>
          <a:stretch>
            <a:fillRect/>
          </a:stretch>
        </p:blipFill>
        <p:spPr bwMode="auto">
          <a:xfrm rot="2342320">
            <a:off x="3468511" y="1456992"/>
            <a:ext cx="168024" cy="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Borboletas, Colorido, Inseto, Borbole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76" b="50298"/>
          <a:stretch>
            <a:fillRect/>
          </a:stretch>
        </p:blipFill>
        <p:spPr bwMode="auto">
          <a:xfrm rot="7555728">
            <a:off x="1569223" y="2113153"/>
            <a:ext cx="270573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orboletas, Colorido, Inseto, Borbole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7" t="50670" r="27507"/>
          <a:stretch>
            <a:fillRect/>
          </a:stretch>
        </p:blipFill>
        <p:spPr bwMode="auto">
          <a:xfrm rot="2342320">
            <a:off x="5458137" y="1303882"/>
            <a:ext cx="268996" cy="1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Borboletas, Colorido, Inseto, Borbole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6" t="10962" r="30215" b="47072"/>
          <a:stretch>
            <a:fillRect/>
          </a:stretch>
        </p:blipFill>
        <p:spPr bwMode="auto">
          <a:xfrm rot="2342320">
            <a:off x="314043" y="1393231"/>
            <a:ext cx="322636" cy="2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38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6" name="Picture 2" descr="Crianças, Coração, Frente, Cor Da Pele, Harmonia, Lin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" y="701407"/>
            <a:ext cx="9144000" cy="594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ú Do Tesouro, Peito, Moedas, Ou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43" y="4437112"/>
            <a:ext cx="2016000" cy="1422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39752" y="116632"/>
            <a:ext cx="4538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LIÇÕES  DE  JESUS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5338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ACUMELEIS  TESOUROS  NA  TERRA,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ONDE  A  FERRUGEM  E  OS  VERMES  OS  COMEM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ONDE  OS  LADRÕES  OS  ROUBAM;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7326" y="555788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ACUMULAI  TESOUROS  NO  CÉU,  ONDE  NEM  A  FERRUGEM,  NEM  OS  VERMES  OS  COMEM;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3859" y="5557881"/>
            <a:ext cx="8850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ONDE  ESTÁ  O  VOSSO  TESOURO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AÍ  ESTÁ  TAMBÉM  O  VOSSO  CORAÇÃO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Jesus, Religião, Igreja, Misericórdia, Christi, Fé"/>
          <p:cNvPicPr>
            <a:picLocks noChangeAspect="1" noChangeArrowheads="1"/>
          </p:cNvPicPr>
          <p:nvPr/>
        </p:nvPicPr>
        <p:blipFill>
          <a:blip r:embed="rId6" cstate="print"/>
          <a:srcRect b="8264"/>
          <a:stretch>
            <a:fillRect/>
          </a:stretch>
        </p:blipFill>
        <p:spPr bwMode="auto">
          <a:xfrm>
            <a:off x="4143372" y="2000240"/>
            <a:ext cx="434468" cy="92869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63140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5" name="Picture 2" descr="Aves, As Gaivotas, Aves Marinhas, Pássaros Voando, Cé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" y="701407"/>
            <a:ext cx="9144000" cy="594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0072" y="11663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OBSERVAI  OS  PÁSSAROS  DO  CÉU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3508" y="573325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SEMEIAM,  NÃO  CEIFAM,  NADA  GUARDAM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CELEIROS;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0072" y="591792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VOSSO  PAI  CELESTIAL  OS  ALIMENTA.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592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" name="Picture 2" descr="Flores, Lírios, Cacho, Flor, Branco, Bloom, Natur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399"/>
            <a:ext cx="9144000" cy="6014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5516" y="4462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OBSERVAI  OS  LÍRIOS  DOS  CAMPOS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327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ENTRETANTO,  EU  VOS  DECLARO  QUE  NEM  SALOMÃO,  EM  TODA  A  SUA  GLÓRIA,  JAMAIS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VESTIU  COMO  UM  DELES.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35696" y="5742547"/>
            <a:ext cx="4971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TRABALHAM,  NEM  FIAM;</a:t>
            </a:r>
          </a:p>
        </p:txBody>
      </p:sp>
    </p:spTree>
    <p:extLst>
      <p:ext uri="{BB962C8B-B14F-4D97-AF65-F5344CB8AC3E}">
        <p14:creationId xmlns="" xmlns:p14="http://schemas.microsoft.com/office/powerpoint/2010/main" val="3159823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050" name="Picture 2" descr="Natureza, Planta, Árvore, Arbórea, Verde, Ecológ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3" y="563123"/>
            <a:ext cx="5143535" cy="5223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20850" y="707886"/>
            <a:ext cx="2864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66CC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TERRA</a:t>
            </a:r>
            <a:endParaRPr lang="pt-BR" sz="4000" b="1" dirty="0">
              <a:solidFill>
                <a:srgbClr val="66CC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530120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HOMENS  SOUBEREM  ADMINISTRAR,  SEGUNDO  AS  LEIS  DE  JUSTIÇA,  DE  CARIDADE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DE  AMOR  AO  PRÓXIMO.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5516" y="547672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PRODUZIRÁ  O  SUFICIENTE  PARA  ALIMENTAR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TODOS  OS  SEUS  HABITANTES,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09065" y="0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1080592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71538" y="214290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30620" y="77130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Observe  as  figuras  e  marque  aquelas  que  correspondem  a   frase: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“PEDI  E  OBTEREIS”</a:t>
            </a:r>
            <a:endParaRPr lang="pt-BR" dirty="0"/>
          </a:p>
        </p:txBody>
      </p:sp>
      <p:pic>
        <p:nvPicPr>
          <p:cNvPr id="3074" name="Picture 2" descr="Homem, Adulto, Empresário, Lap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7" y="1938445"/>
            <a:ext cx="1764000" cy="167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gricultor, Carrinho De Mão, Ret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88" y="1824440"/>
            <a:ext cx="1520784" cy="19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ulher, Engenheiro, Trabal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159352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mem, Casais, Masculino E Femin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0" y="4436862"/>
            <a:ext cx="1484999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ação, Rezar, Igreja, Cristianis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28" y="4419126"/>
            <a:ext cx="2124000" cy="21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reguiçoso, Filho, Estudante, Home, Mã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28" y="1899870"/>
            <a:ext cx="3168000" cy="1757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motiguy, Triste, Pensativo, Fa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80" y="1251009"/>
            <a:ext cx="4356000" cy="290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Esgotado, Cansado, Triste, Stickm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8" y="4245140"/>
            <a:ext cx="1260000" cy="238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car 2"/>
          <p:cNvSpPr/>
          <p:nvPr/>
        </p:nvSpPr>
        <p:spPr>
          <a:xfrm>
            <a:off x="1181629" y="1938445"/>
            <a:ext cx="648072" cy="62885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Multiplicar 14"/>
          <p:cNvSpPr/>
          <p:nvPr/>
        </p:nvSpPr>
        <p:spPr>
          <a:xfrm>
            <a:off x="6084168" y="4488310"/>
            <a:ext cx="648072" cy="62885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ultiplicar 15"/>
          <p:cNvSpPr/>
          <p:nvPr/>
        </p:nvSpPr>
        <p:spPr>
          <a:xfrm>
            <a:off x="3368080" y="4365104"/>
            <a:ext cx="648072" cy="62885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5222044" y="1898373"/>
            <a:ext cx="648072" cy="62885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Multiplicar 17"/>
          <p:cNvSpPr/>
          <p:nvPr/>
        </p:nvSpPr>
        <p:spPr>
          <a:xfrm>
            <a:off x="8514493" y="4581128"/>
            <a:ext cx="648072" cy="62885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01999" y="167659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64992" y="1799238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B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82219" y="163676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32240" y="1689581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1538" y="422670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01860" y="441792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08148" y="4271393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G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36296" y="4384977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H</a:t>
            </a:r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22360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  <p:bldP spid="15" grpId="0" animBg="1"/>
      <p:bldP spid="16" grpId="0" animBg="1"/>
      <p:bldP spid="17" grpId="0" animBg="1"/>
      <p:bldP spid="18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195</Words>
  <Application>Microsoft Office PowerPoint</Application>
  <PresentationFormat>Apresentação no Ecrã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18</cp:revision>
  <dcterms:created xsi:type="dcterms:W3CDTF">2017-11-13T21:58:18Z</dcterms:created>
  <dcterms:modified xsi:type="dcterms:W3CDTF">2018-09-21T20:15:47Z</dcterms:modified>
</cp:coreProperties>
</file>