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9" r:id="rId4"/>
    <p:sldId id="260" r:id="rId5"/>
    <p:sldId id="266" r:id="rId6"/>
    <p:sldId id="263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201-6C99-4339-B3D2-755F7DF2BA59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9232-E4C7-4376-A564-DBCF86B3C9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6709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201-6C99-4339-B3D2-755F7DF2BA59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9232-E4C7-4376-A564-DBCF86B3C9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3395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201-6C99-4339-B3D2-755F7DF2BA59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9232-E4C7-4376-A564-DBCF86B3C9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6361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201-6C99-4339-B3D2-755F7DF2BA59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9232-E4C7-4376-A564-DBCF86B3C9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9390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201-6C99-4339-B3D2-755F7DF2BA59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9232-E4C7-4376-A564-DBCF86B3C9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4037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201-6C99-4339-B3D2-755F7DF2BA59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9232-E4C7-4376-A564-DBCF86B3C9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816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201-6C99-4339-B3D2-755F7DF2BA59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9232-E4C7-4376-A564-DBCF86B3C9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1286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201-6C99-4339-B3D2-755F7DF2BA59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9232-E4C7-4376-A564-DBCF86B3C9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8306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201-6C99-4339-B3D2-755F7DF2BA59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9232-E4C7-4376-A564-DBCF86B3C9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1609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201-6C99-4339-B3D2-755F7DF2BA59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9232-E4C7-4376-A564-DBCF86B3C9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66658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C201-6C99-4339-B3D2-755F7DF2BA59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9232-E4C7-4376-A564-DBCF86B3C9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8536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7C201-6C99-4339-B3D2-755F7DF2BA59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39232-E4C7-4376-A564-DBCF86B3C9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3915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Paisagem, Lagoa, Marsh, Floresta, Caminho, Mag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04813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56" y="2997200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orboletas, Colorido, Inseto, Borbole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139" r="67516"/>
          <a:stretch>
            <a:fillRect/>
          </a:stretch>
        </p:blipFill>
        <p:spPr bwMode="auto">
          <a:xfrm rot="2342320">
            <a:off x="2357326" y="1417302"/>
            <a:ext cx="306860" cy="31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orboletas, Colorido, Inseto, Borbole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242" t="58913"/>
          <a:stretch>
            <a:fillRect/>
          </a:stretch>
        </p:blipFill>
        <p:spPr bwMode="auto">
          <a:xfrm rot="2342320">
            <a:off x="4380940" y="840253"/>
            <a:ext cx="271362" cy="27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orboletas, Colorido, Inseto, Borbole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2917" b="46666"/>
          <a:stretch>
            <a:fillRect/>
          </a:stretch>
        </p:blipFill>
        <p:spPr bwMode="auto">
          <a:xfrm rot="2342320">
            <a:off x="3468511" y="1417511"/>
            <a:ext cx="168024" cy="2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Borboletas, Colorido, Inseto, Borbole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976" b="50298"/>
          <a:stretch>
            <a:fillRect/>
          </a:stretch>
        </p:blipFill>
        <p:spPr bwMode="auto">
          <a:xfrm rot="7555728">
            <a:off x="1569223" y="2073672"/>
            <a:ext cx="270573" cy="31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Borboletas, Colorido, Inseto, Borbolet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37" t="50670" r="27507"/>
          <a:stretch>
            <a:fillRect/>
          </a:stretch>
        </p:blipFill>
        <p:spPr bwMode="auto">
          <a:xfrm rot="2342320">
            <a:off x="5458137" y="1303882"/>
            <a:ext cx="268996" cy="19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Borboletas, Colorido, Inseto, Borbolet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586" t="10962" r="30215" b="47072"/>
          <a:stretch>
            <a:fillRect/>
          </a:stretch>
        </p:blipFill>
        <p:spPr bwMode="auto">
          <a:xfrm rot="2342320">
            <a:off x="314043" y="1353750"/>
            <a:ext cx="322636" cy="20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00299" y="-15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940152" y="1759455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25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263130" y="6159557"/>
            <a:ext cx="4617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BUSCAI  E  ACHAREIS</a:t>
            </a:r>
          </a:p>
        </p:txBody>
      </p:sp>
      <p:sp>
        <p:nvSpPr>
          <p:cNvPr id="5" name="Retângulo 4"/>
          <p:cNvSpPr/>
          <p:nvPr/>
        </p:nvSpPr>
        <p:spPr>
          <a:xfrm>
            <a:off x="54145" y="276031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1-  AJUDA-TE  A  TI  MESMO,  QUE  O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CÉU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  AJUDARÁ</a:t>
            </a:r>
          </a:p>
        </p:txBody>
      </p:sp>
      <p:pic>
        <p:nvPicPr>
          <p:cNvPr id="15" name="Picture 4" descr="Criança, Menina, Alegria Crianç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452812"/>
            <a:ext cx="1152000" cy="1717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0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8" name="Picture 2" descr="Oásis, Deserto, Porta, Jesus, Open, Vidro, Calor, Are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6" y="762963"/>
            <a:ext cx="9144000" cy="58807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248013" y="116632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MÁXIMAS  DE  JESUS</a:t>
            </a:r>
            <a:endParaRPr lang="pt-BR" sz="3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440965" y="6572272"/>
            <a:ext cx="2236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(Mateus,  7 : 7  a  11)</a:t>
            </a:r>
            <a:endParaRPr lang="pt-BR" sz="1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958519" y="1151678"/>
            <a:ext cx="3611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BUSCAI  E  ACHAREIS;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43808" y="1151678"/>
            <a:ext cx="3841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PEDI  E  SE  VOS  DARÁ;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660448" y="1151678"/>
            <a:ext cx="5925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BATEI  À  PORTA  E  SE  VOS  ABRIRÁ;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6698" y="782347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PORQUANTO,  QUEM  PEDE  RECEBE  E  QUEM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PROCURA  ACHA  E,  ÀQUELE  QUE  BATE  À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PORTA,  ABRIR-SE-Á.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Menina, Criança, Bebê, Pequenin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79" y="4509120"/>
            <a:ext cx="1011708" cy="176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6281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431540" y="116632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ESTAS  MÁXIMAS  SÃO  OS  PRINCÍPIOS  DE </a:t>
            </a:r>
          </a:p>
          <a:p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DUAS  LEIS  NATURAIS: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431540" y="1340766"/>
            <a:ext cx="3191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  DO  TRABALHO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5148064" y="1340767"/>
            <a:ext cx="3446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  DO  PROGRESSO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41193" y="5812713"/>
            <a:ext cx="35938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INDUZ  O  HOMEM  A 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NÃO  SE  ACOMODAR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4585078" y="5812712"/>
            <a:ext cx="43749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SURGE  EM  DECORRÊNCIA</a:t>
            </a:r>
          </a:p>
          <a:p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DO  TRABALHO</a:t>
            </a:r>
            <a:endParaRPr lang="pt-BR" sz="2400" dirty="0"/>
          </a:p>
        </p:txBody>
      </p:sp>
      <p:pic>
        <p:nvPicPr>
          <p:cNvPr id="3074" name="Picture 2" descr="Do Sexo Masculino, Equi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89" y="1976352"/>
            <a:ext cx="3708000" cy="370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presentação, Estatística, Meni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76870"/>
            <a:ext cx="4448175" cy="3707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7067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09" y="206980"/>
            <a:ext cx="9144000" cy="6429420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2594534" y="116632"/>
            <a:ext cx="3954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MÁXIMAS  </a:t>
            </a:r>
            <a:endParaRPr lang="pt-BR" sz="3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9269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TAMBÉM  MODOS  DE  SATISFAÇÃO  DE</a:t>
            </a:r>
          </a:p>
          <a:p>
            <a:pPr algn="ctr"/>
            <a:r>
              <a:rPr lang="pt-BR" sz="2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DUAS  NECESSIDADES:</a:t>
            </a:r>
            <a:endParaRPr lang="pt-BR" sz="2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1628800"/>
            <a:ext cx="3919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ALIMENTO  MATERIAL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716016" y="1628799"/>
            <a:ext cx="4181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ALIMENTO  ESPIRITUAL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19560" y="5831130"/>
            <a:ext cx="8718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ÀS  NECESSIDADES  DO  CORPO  SUCEDEM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DO  ESPÍRITO.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C:\Users\AlphaNet\Desktop\menino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2161678"/>
            <a:ext cx="3476625" cy="3707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258316" y="2161678"/>
            <a:ext cx="4313682" cy="3534966"/>
            <a:chOff x="258316" y="2161678"/>
            <a:chExt cx="4313682" cy="3534966"/>
          </a:xfrm>
        </p:grpSpPr>
        <p:pic>
          <p:nvPicPr>
            <p:cNvPr id="4100" name="Picture 4" descr="Reunião, Negócios, Brainstormi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316" y="2161678"/>
              <a:ext cx="4313682" cy="35349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ângulo 10"/>
            <p:cNvSpPr/>
            <p:nvPr/>
          </p:nvSpPr>
          <p:spPr>
            <a:xfrm>
              <a:off x="1928794" y="2357430"/>
              <a:ext cx="78581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/>
                <a:t>ESTUDO</a:t>
              </a:r>
              <a:endParaRPr lang="pt-BR" sz="1200" dirty="0"/>
            </a:p>
          </p:txBody>
        </p:sp>
        <p:sp>
          <p:nvSpPr>
            <p:cNvPr id="12" name="Rectângulo 11"/>
            <p:cNvSpPr/>
            <p:nvPr/>
          </p:nvSpPr>
          <p:spPr>
            <a:xfrm>
              <a:off x="2000232" y="3286124"/>
              <a:ext cx="78581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00" dirty="0" smtClean="0"/>
                <a:t>TRABALHO</a:t>
              </a:r>
              <a:endParaRPr lang="pt-BR" sz="9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247067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91909"/>
            <a:ext cx="9144000" cy="6429420"/>
          </a:xfrm>
          <a:prstGeom prst="rect">
            <a:avLst/>
          </a:prstGeom>
          <a:noFill/>
        </p:spPr>
      </p:pic>
      <p:pic>
        <p:nvPicPr>
          <p:cNvPr id="5122" name="Picture 2" descr="Crianças, Alegria, Sorriso, Em Todo O Mundo, Mun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021" y="1487798"/>
            <a:ext cx="5364000" cy="4870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42195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32861" y="620688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PRECIOSA  LIÇÃO  TRANSMITIDA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  JESUS 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856979" y="13115"/>
            <a:ext cx="3430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</a:t>
            </a:r>
            <a:endParaRPr lang="pt-BR" sz="3600" dirty="0"/>
          </a:p>
        </p:txBody>
      </p:sp>
      <p:sp>
        <p:nvSpPr>
          <p:cNvPr id="9" name="Retângulo 8"/>
          <p:cNvSpPr/>
          <p:nvPr/>
        </p:nvSpPr>
        <p:spPr>
          <a:xfrm>
            <a:off x="107504" y="1487799"/>
            <a:ext cx="3563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DEVEMOS  NOS  ESFORÇAR  NA  BUSCA  DO 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NECESSITAMOS,  UMA  VEZ  QUE  A  AJUDA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DE  DEUS  SÓ  OCORRE  PARA  QUEM  SE  EMPENHA,  USANDO  DA  HUMILDADE,  SINCERIDADE  E  FÉ.</a:t>
            </a:r>
            <a:endParaRPr lang="pt-BR" sz="2400" b="1" dirty="0">
              <a:solidFill>
                <a:srgbClr val="FFFF00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8777" y="2420888"/>
            <a:ext cx="33187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TAL  É  O  SENTIDO  MORAL  DAS  PALAVRAS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CRISTO:  “BUSCAI  E  ACHAREIS;  PEDI  E 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OBTEREIS;  BATEI  E  ABRIR-SE-VOS-Á”.</a:t>
            </a:r>
            <a:endParaRPr lang="pt-BR" sz="2400" b="1" dirty="0">
              <a:solidFill>
                <a:srgbClr val="FFFF00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0424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pring_Punch_Paper\paper_wornstripes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3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791580" y="210482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5129" y="861929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PRECIOSA  LIÇÃO  </a:t>
            </a:r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TRANSMITIDA  POR  </a:t>
            </a:r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JESUS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43508" y="1285860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DEVEMOS  NOS  ESFORÇAR  NA  BUSCA  DO  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NECESSITAMOS,  UMA  VEZ  QUE  A  AJUDA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DE  DEUS  SÓ  OCORRE  PARA  QUEM  SE  EMPENHA,  USANDO </a:t>
            </a:r>
            <a:r>
              <a:rPr lang="pt-BR" b="1" dirty="0" smtClean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pt-BR" b="1" dirty="0">
              <a:solidFill>
                <a:srgbClr val="FFFF00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02262" y="2573855"/>
            <a:ext cx="2149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ORGULHO</a:t>
            </a:r>
            <a:endParaRPr lang="pt-BR" sz="36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91580" y="3789040"/>
            <a:ext cx="1914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VAIDADE</a:t>
            </a:r>
            <a:endParaRPr lang="pt-BR" sz="36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615482" y="3789038"/>
            <a:ext cx="2067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EGOÍSMO</a:t>
            </a:r>
            <a:endParaRPr lang="pt-BR" sz="36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650740" y="5141265"/>
            <a:ext cx="215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PREGUIÇA</a:t>
            </a:r>
            <a:endParaRPr lang="pt-BR" sz="36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86159" y="2573855"/>
            <a:ext cx="2578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HUMILDADE</a:t>
            </a:r>
            <a:endParaRPr lang="pt-BR" sz="36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116893" y="2573855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FÉ</a:t>
            </a:r>
            <a:endParaRPr lang="pt-BR" sz="36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346618" y="3789037"/>
            <a:ext cx="2759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SINCERIDADE</a:t>
            </a:r>
            <a:endParaRPr lang="pt-BR" sz="36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39968" y="5131599"/>
            <a:ext cx="2217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PACIÊNCIA</a:t>
            </a:r>
            <a:endParaRPr lang="pt-BR" sz="36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758534" y="5141265"/>
            <a:ext cx="1781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PERDÃO</a:t>
            </a:r>
            <a:endParaRPr lang="pt-BR" sz="3600" b="1" dirty="0"/>
          </a:p>
        </p:txBody>
      </p:sp>
      <p:sp>
        <p:nvSpPr>
          <p:cNvPr id="22" name="Bisel 21"/>
          <p:cNvSpPr/>
          <p:nvPr/>
        </p:nvSpPr>
        <p:spPr>
          <a:xfrm>
            <a:off x="467544" y="2375812"/>
            <a:ext cx="2736304" cy="1042416"/>
          </a:xfrm>
          <a:prstGeom prst="bevel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Bisel 22"/>
          <p:cNvSpPr/>
          <p:nvPr/>
        </p:nvSpPr>
        <p:spPr>
          <a:xfrm>
            <a:off x="6906026" y="2391609"/>
            <a:ext cx="1042416" cy="1042416"/>
          </a:xfrm>
          <a:prstGeom prst="bevel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24" name="Bisel 23"/>
          <p:cNvSpPr/>
          <p:nvPr/>
        </p:nvSpPr>
        <p:spPr>
          <a:xfrm>
            <a:off x="3212010" y="3590997"/>
            <a:ext cx="2944166" cy="1042416"/>
          </a:xfrm>
          <a:prstGeom prst="bevel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Bisel 24"/>
          <p:cNvSpPr/>
          <p:nvPr/>
        </p:nvSpPr>
        <p:spPr>
          <a:xfrm>
            <a:off x="586158" y="4933556"/>
            <a:ext cx="2329657" cy="1042416"/>
          </a:xfrm>
          <a:prstGeom prst="bevel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Bisel 25"/>
          <p:cNvSpPr/>
          <p:nvPr/>
        </p:nvSpPr>
        <p:spPr>
          <a:xfrm>
            <a:off x="6695160" y="4943222"/>
            <a:ext cx="1909288" cy="1042416"/>
          </a:xfrm>
          <a:prstGeom prst="bevel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54743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7" grpId="0"/>
      <p:bldP spid="8" grpId="0"/>
      <p:bldP spid="10" grpId="0"/>
      <p:bldP spid="13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244</Words>
  <Application>Microsoft Office PowerPoint</Application>
  <PresentationFormat>Apresentação no Ecrã (4:3)</PresentationFormat>
  <Paragraphs>53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21</cp:revision>
  <dcterms:created xsi:type="dcterms:W3CDTF">2017-11-13T15:30:12Z</dcterms:created>
  <dcterms:modified xsi:type="dcterms:W3CDTF">2019-03-06T17:21:05Z</dcterms:modified>
</cp:coreProperties>
</file>