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071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06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7209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7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603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355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798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338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256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9295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034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694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8CFB-AA4D-4AE8-96FE-4EE7C62780D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80E9-3578-474A-86FC-E5A71AC6C9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061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Paisagem, Ãrvores, Entardecer, CÃ©u, Pradaria, Cam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492"/>
            <a:ext cx="91440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142984"/>
            <a:ext cx="462914" cy="589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85" y="2839524"/>
            <a:ext cx="462914" cy="589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7195"/>
            <a:ext cx="583674" cy="74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94" y="2714205"/>
            <a:ext cx="462914" cy="589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24" y="3643314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Balões De Ar Quente, Balão, Capadócia, Dawn, Kapadokia"/>
          <p:cNvPicPr>
            <a:picLocks noChangeAspect="1" noChangeArrowheads="1"/>
          </p:cNvPicPr>
          <p:nvPr/>
        </p:nvPicPr>
        <p:blipFill>
          <a:blip r:embed="rId7" cstate="print"/>
          <a:srcRect l="11719" t="50000" r="55468"/>
          <a:stretch>
            <a:fillRect/>
          </a:stretch>
        </p:blipFill>
        <p:spPr bwMode="auto">
          <a:xfrm>
            <a:off x="1" y="2297909"/>
            <a:ext cx="1945562" cy="19764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519508" y="22988"/>
            <a:ext cx="8104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96136" y="1701217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24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23002" y="5572140"/>
            <a:ext cx="7049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PONHAIS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CANDEIA  DEBAIXO  DO  ALQUEIRE</a:t>
            </a:r>
          </a:p>
        </p:txBody>
      </p:sp>
      <p:pic>
        <p:nvPicPr>
          <p:cNvPr id="14" name="Picture 2" descr="C:\Users\AlphaNet\Desktop\lantern-309376_960_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70" y="4143380"/>
            <a:ext cx="792000" cy="15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3526975"/>
            <a:ext cx="3674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4 - CORAGEM  DA  FÉ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1220" y="3982998"/>
            <a:ext cx="51088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CARREGAR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CRUZ.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QUISER  SALVAR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VIDA,  PERDÊ-LA-Á.</a:t>
            </a:r>
          </a:p>
        </p:txBody>
      </p:sp>
    </p:spTree>
    <p:extLst>
      <p:ext uri="{BB962C8B-B14F-4D97-AF65-F5344CB8AC3E}">
        <p14:creationId xmlns="" xmlns:p14="http://schemas.microsoft.com/office/powerpoint/2010/main" val="6187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0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8" name="Picture 4" descr="Peter, Jesus, Igreja, Escul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02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71930" y="116632"/>
            <a:ext cx="5255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DE  JESUS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8717" y="520539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ME  RENEGAR  DIANTE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DOS  HOMENS, TAMBÉM  EU  O  RENEGAREI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DE  MEU  PAI  (...)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8717" y="5205392"/>
            <a:ext cx="8873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ALGUÉM  SE  ENVERGONHAR  DE  MIM  E  DAS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MINHAS  PALAVRAS,  O  FILHO  DO  HOMEM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TAMBÉM  DELE  SE  ENVERGONHARÁ  (...)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2187" y="5229067"/>
            <a:ext cx="895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ME  CONFESSAR  E  ME  RECONHECER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DOS  HOMENS,  EU  TAMBÉM  O  RECONHECEREI  E  CONFESSAREI  DIANTE  DE  MEU  PAI  (...)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73295" y="6572272"/>
            <a:ext cx="342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Mateus,  10 : 32-33;  LUCAS  9:26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14632372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Arte, Artística, Pintura, Digital, Religi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24950" cy="602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11760" y="116632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9291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TESTEMUNHO  DOS  SEUS  ENSINAMENTOS,  VIVENDO  DE  ACORDO  COM  ELES,  SEM  TEMER  PRATICÁ-LOS  OU  DEFENDÊ-LOS.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2319" y="548680"/>
            <a:ext cx="8440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“CONFESSAR  E  RECONHECER  JESUS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DOS  HOMENS.”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3287" y="53732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JESUS  É  O  ENVIADO  DE  DEUS  PARA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ENSINAR  SUAS  LEIS.</a:t>
            </a:r>
            <a:endParaRPr lang="pt-BR" sz="24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3192" y="5003885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MESTRE  SABE  DO  NOSSO  ESFORÇO  EM  PRATICAR  O  BEM  E  NOS  RECONHECERÁ  DIANTE  DO  PAI,  COMO  SEGUIDORES  DE  SEUS  ENSINAMENTOS.</a:t>
            </a:r>
            <a:endParaRPr lang="pt-BR" sz="24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Oração, Menina, Ajoelhado, Religi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09749"/>
            <a:ext cx="223837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32372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06"/>
            <a:ext cx="9144000" cy="6429388"/>
          </a:xfrm>
          <a:prstGeom prst="rect">
            <a:avLst/>
          </a:prstGeom>
          <a:noFill/>
        </p:spPr>
      </p:pic>
      <p:pic>
        <p:nvPicPr>
          <p:cNvPr id="3080" name="Picture 8" descr="Globo, Mundo, Terra, Mãos, Pessoas, Crianças, Círcu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999"/>
            <a:ext cx="6192000" cy="619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BASTA  TER  FÉ  E  GUARDÁ-LA  DENTRO  DE  SI ?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8758" y="544336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SEGUIDOR  DO  CRISTO  NÃO  PODE  GUARDAR  APENAS  PARA  SI,  EGOISTICAMENTE,  OS  ENSINAMENTOS  DO  MESTRE.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8019" y="562803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TRABALHAR  PELO  SEU  PRÓPRIO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FUTURO  E  PELO  DOS  OUTROS.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562802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COLOCAR  A  VERDADE  ACIMA  DOS  SEUS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INTERESSES  MATERIAIS.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581269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PROCLAMAR  ABERTAMENTE  A  SUA  FÉ.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rianças, Menina, Menino, Amigos, 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mília, Mãe, Pai, Criança, Crianç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8756"/>
            <a:ext cx="1836000" cy="1880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32372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4" y="245138"/>
            <a:ext cx="9144000" cy="6429388"/>
          </a:xfrm>
          <a:prstGeom prst="rect">
            <a:avLst/>
          </a:prstGeom>
          <a:noFill/>
        </p:spPr>
      </p:pic>
      <p:pic>
        <p:nvPicPr>
          <p:cNvPr id="4098" name="Picture 2" descr="Crianças, Apontando, Conselho, Sessão, Infância, Jov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" y="1070738"/>
            <a:ext cx="8980704" cy="565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esus, Fé, Cristã, Cristo, Evangel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56" y="1964640"/>
            <a:ext cx="1909686" cy="1892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0298" y="324129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QUISER  SALVAR  A  VIDA,  PERDÊ-LA-Á.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584352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SUPORTAR  CORAJOSAMENTE  AS  TRIBULAÇÕES  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PROVAS;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7514" y="602819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TOMAR  OS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ENSINOS  DE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COMO  DIRETRIZES.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602819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DESPRENDER-SE  DO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71670" y="324129"/>
            <a:ext cx="4918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CARREGAR  A  SUA  CRUZ.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71802" y="1116904"/>
            <a:ext cx="2417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PERDER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VIDA 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2062" y="572141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AOS  PRAZERES  TERRESTRE  O  SEU  RELATIVO  VALOR,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5120" y="6028193"/>
            <a:ext cx="8820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DEDICANDO-SE  ÀS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COISAS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ESPIRITUAIS.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43810" y="1070738"/>
            <a:ext cx="208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SALVAR-SE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9116" y="569168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TRIUNFAR  EM  NÓS  AS  VERDADES  DO  EVANGELHO;</a:t>
            </a:r>
          </a:p>
        </p:txBody>
      </p:sp>
    </p:spTree>
    <p:extLst>
      <p:ext uri="{BB962C8B-B14F-4D97-AF65-F5344CB8AC3E}">
        <p14:creationId xmlns="" xmlns:p14="http://schemas.microsoft.com/office/powerpoint/2010/main" val="14632372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06"/>
            <a:ext cx="9144000" cy="6429388"/>
          </a:xfrm>
          <a:prstGeom prst="rect">
            <a:avLst/>
          </a:prstGeom>
          <a:noFill/>
        </p:spPr>
      </p:pic>
      <p:pic>
        <p:nvPicPr>
          <p:cNvPr id="5122" name="Picture 2" descr="Crianças, Silhueta, Cheers, Globo, Terra, Mundo, Se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3" y="1215916"/>
            <a:ext cx="8460000" cy="4214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phaNet\Desktop\kard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" y="142852"/>
            <a:ext cx="1116000" cy="12813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27772" y="116632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266637" y="73212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COMENTÁRIO  DE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ALLAN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KARDEC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5733256"/>
            <a:ext cx="860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SEMEIAM  NA  TERRA  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COLHERÃO  NA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ESPIRITUAL.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4370" y="5430171"/>
            <a:ext cx="8604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DOUTRINA  QUE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PROFESSAM  É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DESENVOLVIMENTO  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APLICAÇÃO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EVANGELHO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JESUS.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8367" y="5614836"/>
            <a:ext cx="8676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COLHERÃO  LÁ  OS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FRUTOS  DA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CORAGEM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DA  SUA  FRAQUEZA.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1538" y="1215916"/>
            <a:ext cx="6834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ADEPTOS  DO  ESPIRITISMO</a:t>
            </a:r>
          </a:p>
        </p:txBody>
      </p:sp>
    </p:spTree>
    <p:extLst>
      <p:ext uri="{BB962C8B-B14F-4D97-AF65-F5344CB8AC3E}">
        <p14:creationId xmlns="" xmlns:p14="http://schemas.microsoft.com/office/powerpoint/2010/main" val="14632372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214306"/>
            <a:ext cx="9144000" cy="642938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827584" y="222155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751801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CORAGEM  DA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FÉ.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31840" y="74302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CARREGAR  SUA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CRUZ. QUEM  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QUISER  SALVAR</a:t>
            </a:r>
          </a:p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VIDA,  PERDÊ-LA-Á.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03648" y="1274069"/>
            <a:ext cx="593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Marque as figuras que representam estas máximas de Jesus:</a:t>
            </a:r>
            <a:endParaRPr lang="pt-BR" b="1" dirty="0"/>
          </a:p>
        </p:txBody>
      </p:sp>
      <p:pic>
        <p:nvPicPr>
          <p:cNvPr id="1026" name="Picture 2" descr="Personagens De Quadrinhos, Diversid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1" y="1752750"/>
            <a:ext cx="1440000" cy="1539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versidade, Étnicos, Global, Liter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76" y="1259729"/>
            <a:ext cx="2880000" cy="2137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tebol, Clip-Art, Smiley, Mal, Flan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1375"/>
            <a:ext cx="2052000" cy="180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ação, Criança, Bebê, Urso De Pelúcia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0171"/>
            <a:ext cx="936000" cy="1632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nino, Valentão, Desenhos Animad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29" y="1582297"/>
            <a:ext cx="900000" cy="1789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nino, Crianças, Família, Luta, Menina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6" y="3477238"/>
            <a:ext cx="1008000" cy="15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ira, Criança, Artesanato, Femini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00" y="3366584"/>
            <a:ext cx="1224000" cy="169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ho, Desempregado, Pais, Nervos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4" y="3550636"/>
            <a:ext cx="2124000" cy="1626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riança, Menino, Bebê, Irmãos E Irmã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67" y="3292370"/>
            <a:ext cx="1836000" cy="183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mem, Meninos, Árvores E Crianç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29" y="3371771"/>
            <a:ext cx="2088000" cy="167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ebê, Chorando, Louco, Chateado, Crianç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2" y="5076364"/>
            <a:ext cx="936000" cy="1552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enino, Livro, Reding, Criança, Escol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80" y="5021119"/>
            <a:ext cx="1620000" cy="1689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studante, Adolescência, Jovem, Crianç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41" y="4949003"/>
            <a:ext cx="1728000" cy="172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riança, Menino, Pergunta, Marc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60" y="5000555"/>
            <a:ext cx="1116016" cy="1624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migos, Amizade, Abraços, Meninas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51" y="5026059"/>
            <a:ext cx="936000" cy="1599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4763" y="185821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20902" y="185821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B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39952" y="185821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53082" y="1858215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408285" y="1858215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E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7866" y="355063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F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85428" y="355063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G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419872" y="35506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H</a:t>
            </a:r>
            <a:endParaRPr lang="pt-BR" sz="2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58564" y="3538060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073212" y="3538060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J</a:t>
            </a:r>
            <a:endParaRPr lang="pt-BR" sz="2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43751" y="5144569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L</a:t>
            </a:r>
            <a:endParaRPr lang="pt-BR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1206" y="514456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K</a:t>
            </a:r>
            <a:endParaRPr lang="pt-BR" sz="2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419872" y="5177119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</a:t>
            </a:r>
            <a:endParaRPr lang="pt-BR" sz="20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15589" y="5170449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N</a:t>
            </a:r>
            <a:endParaRPr lang="pt-BR" sz="2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163943" y="514456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O</a:t>
            </a:r>
            <a:endParaRPr lang="pt-BR" sz="2000" b="1" dirty="0"/>
          </a:p>
        </p:txBody>
      </p:sp>
      <p:sp>
        <p:nvSpPr>
          <p:cNvPr id="23" name="Rosca 22"/>
          <p:cNvSpPr/>
          <p:nvPr/>
        </p:nvSpPr>
        <p:spPr>
          <a:xfrm>
            <a:off x="189690" y="1783561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osca 39"/>
          <p:cNvSpPr/>
          <p:nvPr/>
        </p:nvSpPr>
        <p:spPr>
          <a:xfrm>
            <a:off x="6917793" y="3454163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Rosca 40"/>
          <p:cNvSpPr/>
          <p:nvPr/>
        </p:nvSpPr>
        <p:spPr>
          <a:xfrm>
            <a:off x="5597330" y="3462222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Rosca 41"/>
          <p:cNvSpPr/>
          <p:nvPr/>
        </p:nvSpPr>
        <p:spPr>
          <a:xfrm>
            <a:off x="1571482" y="3462223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Rosca 42"/>
          <p:cNvSpPr/>
          <p:nvPr/>
        </p:nvSpPr>
        <p:spPr>
          <a:xfrm>
            <a:off x="6012160" y="1770171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Rosca 43"/>
          <p:cNvSpPr/>
          <p:nvPr/>
        </p:nvSpPr>
        <p:spPr>
          <a:xfrm>
            <a:off x="2297338" y="1769802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osca 44"/>
          <p:cNvSpPr/>
          <p:nvPr/>
        </p:nvSpPr>
        <p:spPr>
          <a:xfrm>
            <a:off x="7054806" y="5067392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/>
          <p:cNvSpPr/>
          <p:nvPr/>
        </p:nvSpPr>
        <p:spPr>
          <a:xfrm>
            <a:off x="1612989" y="5056156"/>
            <a:ext cx="576064" cy="576935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27867" y="2113187"/>
            <a:ext cx="106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ESFORÇO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664137" y="2401509"/>
            <a:ext cx="96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ESTUDO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588224" y="283627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FÉ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53488" y="6127276"/>
            <a:ext cx="112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EGOÍSMO</a:t>
            </a:r>
            <a:endParaRPr lang="pt-BR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741398" y="6274362"/>
            <a:ext cx="95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DÚVIDA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158222" y="4259705"/>
            <a:ext cx="155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DESINTERESSE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917939" y="4336254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APRENDER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521733" y="4618733"/>
            <a:ext cx="123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TRABALHO</a:t>
            </a:r>
            <a:endParaRPr lang="pt-BR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890954" y="5949280"/>
            <a:ext cx="98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PERDÃO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853107" y="4578582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CARIDADE</a:t>
            </a:r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93008" y="4258616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FRAQUEZA</a:t>
            </a:r>
            <a:endParaRPr lang="pt-BR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483493" y="6233834"/>
            <a:ext cx="106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TRISTEZA</a:t>
            </a:r>
            <a:endParaRPr lang="pt-BR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882883" y="6230770"/>
            <a:ext cx="110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VERDADE</a:t>
            </a:r>
            <a:endParaRPr lang="pt-BR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606345" y="1888993"/>
            <a:ext cx="104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VAIDADE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7630870" y="2782669"/>
            <a:ext cx="1162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</a:t>
            </a:r>
            <a:r>
              <a:rPr lang="pt-BR" b="1" dirty="0" smtClean="0"/>
              <a:t>PRAZER</a:t>
            </a:r>
            <a:br>
              <a:rPr lang="pt-BR" b="1" dirty="0" smtClean="0"/>
            </a:br>
            <a:r>
              <a:rPr lang="pt-BR" b="1" dirty="0" smtClean="0"/>
              <a:t>MATERIAL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9530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396</Words>
  <Application>Microsoft Office PowerPoint</Application>
  <PresentationFormat>Apresentação no Ecrã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32</cp:revision>
  <dcterms:created xsi:type="dcterms:W3CDTF">2017-04-13T00:56:32Z</dcterms:created>
  <dcterms:modified xsi:type="dcterms:W3CDTF">2019-03-06T17:16:58Z</dcterms:modified>
</cp:coreProperties>
</file>