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6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60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260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35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963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213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6695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707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705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795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315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2697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5243-347C-4BF3-A0C5-836D2B9298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09E5-B1FE-45C4-8001-3B804FD04A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160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isagem, Ãrvores, Entardecer, CÃ©u, Pradaria, Cam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7344"/>
            <a:ext cx="677792" cy="8631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399" y="679371"/>
            <a:ext cx="537559" cy="68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85" y="2615673"/>
            <a:ext cx="537559" cy="68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lphaNet\Desktop\hot-air-balloon-2131046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94" y="2490354"/>
            <a:ext cx="537559" cy="684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8" y="3861048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Balões De Ar Quente, Balão, Capadócia, Dawn, Kapadokia"/>
          <p:cNvPicPr>
            <a:picLocks noChangeAspect="1" noChangeArrowheads="1"/>
          </p:cNvPicPr>
          <p:nvPr/>
        </p:nvPicPr>
        <p:blipFill>
          <a:blip r:embed="rId6" cstate="print"/>
          <a:srcRect l="11719" t="50000" r="55468"/>
          <a:stretch>
            <a:fillRect/>
          </a:stretch>
        </p:blipFill>
        <p:spPr bwMode="auto">
          <a:xfrm>
            <a:off x="1" y="2285992"/>
            <a:ext cx="1945562" cy="19764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1" name="Picture 18" descr="Asheville, Balões De Ar Quente, Aventura, Balão, Manhã"/>
          <p:cNvPicPr>
            <a:picLocks noChangeAspect="1" noChangeArrowheads="1"/>
          </p:cNvPicPr>
          <p:nvPr/>
        </p:nvPicPr>
        <p:blipFill>
          <a:blip r:embed="rId7" cstate="print"/>
          <a:srcRect l="11084" r="27955"/>
          <a:stretch>
            <a:fillRect/>
          </a:stretch>
        </p:blipFill>
        <p:spPr bwMode="auto">
          <a:xfrm>
            <a:off x="7929586" y="500042"/>
            <a:ext cx="1214414" cy="132807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375492" y="34354"/>
            <a:ext cx="8393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65735" y="1496002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24  </a:t>
            </a:r>
          </a:p>
        </p:txBody>
      </p:sp>
      <p:pic>
        <p:nvPicPr>
          <p:cNvPr id="13" name="Picture 2" descr="C:\Users\AlphaNet\Desktop\lantern-309376_960_7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28" y="4149080"/>
            <a:ext cx="792000" cy="15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563580" y="5733080"/>
            <a:ext cx="6016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PONHAIS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CANDEIA  DEBAIXO  DO  ALQUEIRE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" y="34775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3 - NÃO  SÃO  OS  QUE  GOZAM  DE  SAÚDE  QUE  PRECISAM  DE  MÉDICO</a:t>
            </a:r>
          </a:p>
          <a:p>
            <a:pPr algn="ctr">
              <a:defRPr/>
            </a:pP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6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0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Religião, Estátuas De Cera, Figura, Celebr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7968" cy="6670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01071" y="116632"/>
            <a:ext cx="3741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BANQUETE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6715140" y="6550247"/>
            <a:ext cx="20971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Mateus,  9:10  a  12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91473" y="4797152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ESTANDO  JESUS  À  MESA  EM  CASA  DE  MATEUS,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VIERAM  MUITOS  PUBLICANOS  E  GENTE  DE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MÁ  VIDA,  QUE  SE  PUSERAM  À  MESA  COM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E  SEUS  DISCÍPULOS.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8294" y="498181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FARISEUS  PERGUNTAM  AOS  DISCÍPULOS:</a:t>
            </a:r>
          </a:p>
          <a:p>
            <a:pPr marL="342900" indent="-342900" algn="ctr"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É  QUE  O  VOSSO  MESTRE  COME  COM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PUBLICANOS  E  PESSOAS  DE  MÁ  VIDA?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1473" y="4994285"/>
            <a:ext cx="8896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TENDO-OS  OUVIDO,  DISSE-LHES  JESUS: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OS  QUE  GOZAM  SAÚDE  QUE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PRECISAM  DE  MÉDICO.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16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ção, Meditação, Buda, Tailândia, Grupo, Religi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édico, Medicina, Homem, Méd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0" y="701407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81565" y="116632"/>
            <a:ext cx="7581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  DO  BANQUETE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63525" y="501317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  QUE  O  MESTRE  ABRAÇA  A  TODOS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DESEJEM  A  ALIMENTAÇÃO  ESPIRITUAL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DOS  SEUS  ENSINAMENTOS,  NOS  TRABALHOS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  VINHA.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9546" y="5197841"/>
            <a:ext cx="8728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 ISSO  JESUS  OS  ACOLHEU,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RECONHECENDO  NELES  OS  NECESSITADOS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ESCLARECIMENTO  E  CONSOLO.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3525" y="519783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PUBLICANOS  E  AQUELAS  PESSOAS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CONSIDERADAS  DE  MÁ  VIDA  ERAM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“DOENTES  DA  ALMA ”.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3413" y="5382506"/>
            <a:ext cx="872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SÃO  OS  QUE  GOZAM  SAÚDE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PRECISAM  DE  MÉDICO ”.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Jesus, Marca, Bíblia, Cristã, Anti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87464"/>
            <a:ext cx="1692000" cy="1970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4316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Jesus, Cristianismo, Crianças, Menino, Men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19" y="796279"/>
            <a:ext cx="4608000" cy="5851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QUE  TIPO  DE  PESSOAS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JESUS  BUSCAVA 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9802" y="55892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DÓCEIS  E  NÃO  DOS  ORGULHOSOS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JULGAM  DE  NADA  PRECISAR.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653" y="5404573"/>
            <a:ext cx="8876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SE  ACERCAVA,  PRINCIPALMENTE,  DOS  POBRES  E  DOS  DESERDADOS,  PORQUE  SÃO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MAIS  NECESSITAM  DE  CONSOLAÇÕES;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16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Crianças, Livro, Querida, Pa, Ásia, Como As Crianç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22312" y="116632"/>
            <a:ext cx="449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MEDIUNIDADE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0" y="522920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CONFERIDA  SEM  DISTINÇÃO,  A  FIM  DE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  OS  ESPÍRITOS  POSSAM  TRAZER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LUZ  A  TODOS.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541386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INERENTE  A  UMA  DISPOSIÇÃO  ORGÂNICA,  DE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QUALQUER  PESSOA  PODE  SER  DOTADA.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16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ino, Lendo, Livro, Sol, Relaxamento, Leitura, 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42448"/>
            <a:ext cx="9144032" cy="674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16552" y="1779149"/>
            <a:ext cx="4012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BOM  MÉDIUM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89957" y="2363924"/>
            <a:ext cx="1438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537321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UNICAMENTE  NESTE  SENTIDO  É  QUE  AS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QUALIDADES  MORAIS  SE  TORNAM  ONIPONTES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SOBRE  A  MEDIUNIDADE.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5692605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É  SIMPÁTICO  AOS  BONS  ESPÍRITOS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SOMENTE  DELES  TEM  ASSISTÊNCIA.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048" y="587727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AQUELE  QUE  SE  COMUNICA  FACILMENTE;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983797" y="21741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3154316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27584" y="214290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0751" y="790354"/>
            <a:ext cx="849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OS  NOSSOS  ESTUDOS  RESPONDA  AS QUESTÕES 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60751" y="1482890"/>
            <a:ext cx="5657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1) Segundo Jesus quem são os que não precisam de</a:t>
            </a:r>
          </a:p>
          <a:p>
            <a:r>
              <a:rPr lang="pt-BR" sz="2000" b="1" dirty="0" smtClean="0"/>
              <a:t>      médicos?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46484" y="182562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Os que </a:t>
            </a:r>
            <a:r>
              <a:rPr lang="pt-BR" dirty="0" smtClean="0"/>
              <a:t>: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51760" y="2876910"/>
            <a:ext cx="2772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)Gozam  de Saúde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6641" y="2178156"/>
            <a:ext cx="6279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2) Segundo Jesus o que são os publicanos e as pessoas de</a:t>
            </a:r>
          </a:p>
          <a:p>
            <a:r>
              <a:rPr lang="pt-BR" sz="2000" b="1" dirty="0"/>
              <a:t> </a:t>
            </a:r>
            <a:r>
              <a:rPr lang="pt-BR" sz="2000" b="1" dirty="0" smtClean="0"/>
              <a:t>    má vida?</a:t>
            </a:r>
            <a:endParaRPr lang="pt-BR" sz="2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90579" y="247763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Os</a:t>
            </a:r>
            <a:r>
              <a:rPr lang="pt-BR" dirty="0" smtClean="0"/>
              <a:t> :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25577" y="5141982"/>
            <a:ext cx="2762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)Doentes da Alma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96640" y="2904143"/>
            <a:ext cx="502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3</a:t>
            </a:r>
            <a:r>
              <a:rPr lang="pt-BR" sz="2000" b="1" dirty="0" smtClean="0"/>
              <a:t>) O que tornam o homem um Bom Médium?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96388" y="32443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As</a:t>
            </a:r>
            <a:r>
              <a:rPr lang="pt-BR" dirty="0" smtClean="0"/>
              <a:t> :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015804" y="4336811"/>
            <a:ext cx="298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)Qualidades Morais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6641" y="3613650"/>
            <a:ext cx="3655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4) Quem pode ter mediunidade?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307963" y="1436723"/>
            <a:ext cx="273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)Qualquer Pessoa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08648" y="4431393"/>
            <a:ext cx="5420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5) O que os Espíritos trazem através do Médiuns?</a:t>
            </a:r>
            <a:endParaRPr lang="pt-BR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962216" y="2131988"/>
            <a:ext cx="203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)Luz à Todos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8648" y="5232872"/>
            <a:ext cx="442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6) A que tipo de pessoas Jesus buscava?</a:t>
            </a:r>
            <a:endParaRPr lang="pt-BR" sz="20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646417" y="3613649"/>
            <a:ext cx="4383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)Pobres, Deserdados  e  Dóceis</a:t>
            </a:r>
            <a:endParaRPr lang="pt-BR" sz="24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396324" y="143634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4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340090" y="29041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</a:t>
            </a:r>
            <a:endParaRPr lang="pt-BR" sz="2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092280" y="2131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5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777166" y="36136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6</a:t>
            </a:r>
            <a:endParaRPr lang="pt-BR" sz="2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099255" y="43368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</a:t>
            </a:r>
            <a:endParaRPr lang="pt-BR" sz="24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6215592" y="51477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584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424</Words>
  <Application>Microsoft Office PowerPoint</Application>
  <PresentationFormat>Apresentação no Ecrã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22</cp:revision>
  <dcterms:created xsi:type="dcterms:W3CDTF">2017-04-13T00:52:22Z</dcterms:created>
  <dcterms:modified xsi:type="dcterms:W3CDTF">2019-03-06T17:14:08Z</dcterms:modified>
</cp:coreProperties>
</file>