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9483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2570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2609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131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0046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1857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0167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1667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0187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9529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2370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8274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99AB6-E2FE-4BFD-B3BC-C73F1D6A505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A2D70-DA84-4E9F-9C4E-917DB7BE25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3256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I:\Minhas imagens\Montagens\Material para Scrytbook\Para Projeções e scripybook\ALS_SYTYCD_Daisy May\ALS_Daisy May_Paper-Stri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Paisagem, Ãrvores, Entardecer, CÃ©u, Pradaria, Cam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lphaNet\Desktop\hot-air-balloon-2131046__3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977095"/>
            <a:ext cx="816802" cy="1040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lphaNet\Desktop\hot-air-balloon-2131046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685099"/>
            <a:ext cx="640075" cy="81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lphaNet\Desktop\hot-air-balloon-2131046__3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03" y="2285992"/>
            <a:ext cx="670195" cy="853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lphaNet\Desktop\hot-air-balloon-2131046__3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325" y="2145895"/>
            <a:ext cx="628307" cy="800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1" descr="C:\Users\Usuário\Downloads\bonequinh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71" y="3573016"/>
            <a:ext cx="21669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Balões De Ar Quente, Balão, Capadócia, Dawn, Kapadokia"/>
          <p:cNvPicPr>
            <a:picLocks noChangeAspect="1" noChangeArrowheads="1"/>
          </p:cNvPicPr>
          <p:nvPr/>
        </p:nvPicPr>
        <p:blipFill>
          <a:blip r:embed="rId9" cstate="print"/>
          <a:srcRect l="11719" t="50000" r="55468"/>
          <a:stretch>
            <a:fillRect/>
          </a:stretch>
        </p:blipFill>
        <p:spPr bwMode="auto">
          <a:xfrm>
            <a:off x="1" y="2285992"/>
            <a:ext cx="1945562" cy="197643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1" name="Picture 18" descr="Asheville, Balões De Ar Quente, Aventura, Balão, Manhã"/>
          <p:cNvPicPr>
            <a:picLocks noChangeAspect="1" noChangeArrowheads="1"/>
          </p:cNvPicPr>
          <p:nvPr/>
        </p:nvPicPr>
        <p:blipFill>
          <a:blip r:embed="rId10" cstate="print"/>
          <a:srcRect l="11084" r="27955"/>
          <a:stretch>
            <a:fillRect/>
          </a:stretch>
        </p:blipFill>
        <p:spPr bwMode="auto">
          <a:xfrm>
            <a:off x="7929586" y="500042"/>
            <a:ext cx="1214414" cy="132807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Retângulo 1"/>
          <p:cNvSpPr/>
          <p:nvPr/>
        </p:nvSpPr>
        <p:spPr>
          <a:xfrm>
            <a:off x="539552" y="22988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Retângulo 2"/>
          <p:cNvSpPr/>
          <p:nvPr/>
        </p:nvSpPr>
        <p:spPr>
          <a:xfrm>
            <a:off x="5952101" y="1564976"/>
            <a:ext cx="319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CAPÍTULO  24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12306" y="578078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</a:t>
            </a:r>
            <a:r>
              <a:rPr lang="pt-BR" sz="3200" b="1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PONHAIS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CANDEIA  </a:t>
            </a:r>
            <a:endParaRPr lang="pt-BR" sz="3200" b="1" dirty="0" smtClean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DEBAIXO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ALQUEIRE</a:t>
            </a:r>
          </a:p>
        </p:txBody>
      </p:sp>
      <p:pic>
        <p:nvPicPr>
          <p:cNvPr id="14" name="Picture 2" descr="C:\Users\AlphaNet\Desktop\lantern-309376_960_72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48" y="4149080"/>
            <a:ext cx="792000" cy="15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357301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2 - NÃO  VADES  TER  COM  OS  GENTIOS</a:t>
            </a:r>
          </a:p>
        </p:txBody>
      </p:sp>
    </p:spTree>
    <p:extLst>
      <p:ext uri="{BB962C8B-B14F-4D97-AF65-F5344CB8AC3E}">
        <p14:creationId xmlns="" xmlns:p14="http://schemas.microsoft.com/office/powerpoint/2010/main" val="18942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Minhas imagens\Montagens\Material para Scrytbook\Para Projeções e scripybook\ALS_SYTYCD_Daisy May\ALS_Daisy May_Paper-Stri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1031" name="Picture 7" descr="Jesus, Bíblia, Discípulos, Ccx, História, Historia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46" y="740867"/>
            <a:ext cx="6540756" cy="5724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  <a:extLst/>
        </p:spPr>
      </p:pic>
      <p:pic>
        <p:nvPicPr>
          <p:cNvPr id="7" name="Picture 4" descr="Barba, Bíblia, Nuvens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56" y="2780928"/>
            <a:ext cx="3816000" cy="287844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  <a:extLst/>
        </p:spPr>
      </p:pic>
      <p:sp>
        <p:nvSpPr>
          <p:cNvPr id="2" name="Retângulo 1"/>
          <p:cNvSpPr/>
          <p:nvPr/>
        </p:nvSpPr>
        <p:spPr>
          <a:xfrm>
            <a:off x="125572" y="116632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INSTRUÇÕES  DE  JESUS  AOS  APÓSTOLOS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66949" y="6550247"/>
            <a:ext cx="19769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Mateus,  10:5  a  7</a:t>
            </a:r>
            <a:endParaRPr lang="pt-BR" sz="1400" dirty="0"/>
          </a:p>
        </p:txBody>
      </p:sp>
      <p:sp>
        <p:nvSpPr>
          <p:cNvPr id="4" name="Retângulo 3"/>
          <p:cNvSpPr/>
          <p:nvPr/>
        </p:nvSpPr>
        <p:spPr>
          <a:xfrm>
            <a:off x="152542" y="5517232"/>
            <a:ext cx="8803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IDE,  ANTES  EM  BUSCA  DAS  OVELHAS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PERDIDAS  DA  CASA  DE  ISRAEL;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0046" y="5517231"/>
            <a:ext cx="8883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NOS  LUGARES  ONDE  FORDES,  PREGAI,  DIZENDO  QUE  O  REINO  DOS  CÉUS  ESTÁ  PRÓXIMO.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25572" y="5517232"/>
            <a:ext cx="8830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PROCUREIS  OS  GENTIOS  E  NÃO  ENTREIS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  CIDADES  DOS  SAMARITANOS.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69308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Minhas imagens\Montagens\Material para Scrytbook\Para Projeções e scripybook\ALS_SYTYCD_Daisy May\ALS_Daisy May_Paper-Stri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2050" name="Picture 2" descr="Números, Bíblia, Deus, Judaica, Cristã, Cristianismo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548680"/>
            <a:ext cx="9144000" cy="593495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1520" y="116632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NÃO  VADES  TER  COM  OS  GENTIOS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4067944" y="1556792"/>
            <a:ext cx="2579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SIGNIFICOU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251520" y="5812681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OS  PAGÃOS  NÃO  ESTAVAM  AINDA 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PREPARADOS  PARA  RECEBER  O  </a:t>
            </a:r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CRISTIANISMO.  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28138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Minhas imagens\Montagens\Material para Scrytbook\Para Projeções e scripybook\ALS_SYTYCD_Daisy May\ALS_Daisy May_Paper-Stri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3074" name="Picture 2" descr="Êxodo, Bíblia, Moisés, Egito, Ccx, Judaica, Judaísmo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2" y="692696"/>
            <a:ext cx="8712969" cy="589141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915135" y="116632"/>
            <a:ext cx="3313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  JUDEUS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203786" y="5949280"/>
            <a:ext cx="4736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ESPERAVAM  PELO  MESSIAS.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63688" y="5949280"/>
            <a:ext cx="5467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ACREDITAVAM  NO  DEUS  ÚNICO.  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5513" y="576646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ESTAVAM  PREPARADOS  POR  MOISÉS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E  PELOS  PROFETAS.  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28138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Minhas imagens\Montagens\Material para Scrytbook\Para Projeções e scripybook\ALS_SYTYCD_Daisy May\ALS_Daisy May_Paper-Stri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4098" name="Picture 2" descr="Gênero, Classe, Formação, Treinador, Grupo, Sessã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20688"/>
            <a:ext cx="8928992" cy="5934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072052" y="116632"/>
            <a:ext cx="4999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PARA  OS  ESPÍRITAS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627784" y="39330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280494" y="623355"/>
            <a:ext cx="6614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NÃO  VADES  TER  COM  OS  GENTIOS</a:t>
            </a:r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3131840" y="1101581"/>
            <a:ext cx="2557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SIGNIFICA</a:t>
            </a:r>
            <a:endParaRPr lang="pt-BR" sz="3200" dirty="0"/>
          </a:p>
        </p:txBody>
      </p:sp>
      <p:sp>
        <p:nvSpPr>
          <p:cNvPr id="6" name="Retângulo 5"/>
          <p:cNvSpPr/>
          <p:nvPr/>
        </p:nvSpPr>
        <p:spPr>
          <a:xfrm>
            <a:off x="624557" y="1558434"/>
            <a:ext cx="7865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</a:t>
            </a:r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DEVEMOS  REPASSAR  OS  ENSINAMENTOS: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233098" y="6093296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09199" y="5967731"/>
            <a:ext cx="8295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AOS  </a:t>
            </a:r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QUEREM  VER  E  QUE  DESEJAM  A  LUZ.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39210" y="5978896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AOS  </a:t>
            </a:r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BOA  VONTADE.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16750" y="5669837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DEIXAR  TRANQUILOS  OS  OUTROS  NÃO  É  DAR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MOSTRA  DE  INDIFERENÇA, MAS  DE  </a:t>
            </a:r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BOA-POLÍTICA.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32728138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8" grpId="1"/>
      <p:bldP spid="9" grpId="0"/>
      <p:bldP spid="9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Minhas imagens\Montagens\Material para Scrytbook\Para Projeções e scripybook\ALS_SYTYCD_Daisy May\ALS_Daisy May_Paper-Stri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5122" name="Picture 2" descr="Terra, Mundo, Pessoas, Jun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" y="1719972"/>
            <a:ext cx="9144000" cy="4869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27772" y="56818"/>
            <a:ext cx="3488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CONCLUSÃO</a:t>
            </a:r>
            <a:endParaRPr lang="pt-BR" sz="4000" dirty="0"/>
          </a:p>
        </p:txBody>
      </p:sp>
      <p:sp>
        <p:nvSpPr>
          <p:cNvPr id="3" name="Retângulo 2"/>
          <p:cNvSpPr/>
          <p:nvPr/>
        </p:nvSpPr>
        <p:spPr>
          <a:xfrm>
            <a:off x="2304225" y="692696"/>
            <a:ext cx="4494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D5F1F7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NOS  DIAS  ATUAIS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0130" y="5949280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IDEIAS  SE  UNIVERSALIZAM  E  ESPIRITUALIZAM.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34186" y="5764613"/>
            <a:ext cx="8764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GENTIOS  JÁ  NÃO  SÃO  UM  POVO,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SÃO  APENAS  UMA  OPINIÃO.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8124" y="1196752"/>
            <a:ext cx="8911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LUZ  DO  CONHECIMENTO  ESPIRITUAL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95635" y="5764612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CONSTITUI  PRIVILÉGIO  DE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NENHUMA  NAÇÃO;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1338" y="5772611"/>
            <a:ext cx="8903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ELA  NÃO  EXISTEM  BARREIRAS,  TEM  SEU  FOCO  EM  TODA  </a:t>
            </a:r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PARTE   </a:t>
            </a:r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TODOS  OS  </a:t>
            </a:r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HOMENS...                                     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827772" y="5926499"/>
            <a:ext cx="2696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IRMÃOS.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28138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6" grpId="0"/>
      <p:bldP spid="7" grpId="0"/>
      <p:bldP spid="7" grpId="1"/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34" y="277310"/>
            <a:ext cx="9144000" cy="6429388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827584" y="404664"/>
            <a:ext cx="7560840" cy="485537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PARA  A  GENTE  PENSAR...  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626960" y="1303702"/>
            <a:ext cx="61206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VADES  TER  COM  OS  </a:t>
            </a:r>
            <a:r>
              <a:rPr lang="pt-BR" sz="2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GENTIOS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QUER  DIZER, QUE   DEVEMOS  REPASSAR</a:t>
            </a:r>
            <a:br>
              <a:rPr lang="pt-BR" sz="2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ENSINAMENTOS  DE  JESUS  AOS ....</a:t>
            </a:r>
          </a:p>
          <a:p>
            <a:pPr algn="ctr">
              <a:defRPr/>
            </a:pPr>
            <a:endParaRPr lang="pt-BR" sz="20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903592"/>
            <a:ext cx="6999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Complete as frases utilizando os símbolos substituindo as letras:</a:t>
            </a:r>
            <a:endParaRPr lang="pt-BR" sz="2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39552" y="3578286"/>
            <a:ext cx="8012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De</a:t>
            </a:r>
            <a:r>
              <a:rPr lang="pt-BR" sz="2400" dirty="0" smtClean="0"/>
              <a:t> ___  ___  ___     ___  ___  ___  ___  ___  ___  ___</a:t>
            </a:r>
          </a:p>
          <a:p>
            <a:endParaRPr lang="pt-BR" sz="2400" dirty="0"/>
          </a:p>
          <a:p>
            <a:r>
              <a:rPr lang="pt-BR" sz="2400" b="1" dirty="0" smtClean="0"/>
              <a:t>Que</a:t>
            </a:r>
            <a:r>
              <a:rPr lang="pt-BR" sz="2400" dirty="0" smtClean="0"/>
              <a:t> ___  ___  ___  ___  ___  ___  ___      ___     ___  ___  ___</a:t>
            </a:r>
          </a:p>
          <a:p>
            <a:endParaRPr lang="pt-BR" sz="2400" dirty="0"/>
          </a:p>
          <a:p>
            <a:r>
              <a:rPr lang="pt-BR" sz="2400" b="1" dirty="0" smtClean="0"/>
              <a:t>Que queiram </a:t>
            </a:r>
            <a:r>
              <a:rPr lang="pt-BR" sz="2400" dirty="0" smtClean="0"/>
              <a:t>___  ___  ___  ___  ___  ___  ___ </a:t>
            </a:r>
          </a:p>
          <a:p>
            <a:endParaRPr lang="pt-BR" sz="2400" dirty="0"/>
          </a:p>
          <a:p>
            <a:r>
              <a:rPr lang="pt-BR" sz="2400" b="1" dirty="0" smtClean="0"/>
              <a:t>Que queiram </a:t>
            </a:r>
            <a:r>
              <a:rPr lang="pt-BR" sz="2400" dirty="0" smtClean="0"/>
              <a:t>___  ___  ___  ___  ___  ___ ___  ___  </a:t>
            </a:r>
            <a:endParaRPr lang="pt-BR" sz="2400" dirty="0"/>
          </a:p>
        </p:txBody>
      </p:sp>
      <p:sp>
        <p:nvSpPr>
          <p:cNvPr id="6" name="Estrela de 5 pontas 5"/>
          <p:cNvSpPr/>
          <p:nvPr/>
        </p:nvSpPr>
        <p:spPr>
          <a:xfrm>
            <a:off x="6876256" y="2602563"/>
            <a:ext cx="144016" cy="1943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/>
          <p:cNvSpPr/>
          <p:nvPr/>
        </p:nvSpPr>
        <p:spPr>
          <a:xfrm>
            <a:off x="7164288" y="2588652"/>
            <a:ext cx="216024" cy="20441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771074" y="2623608"/>
            <a:ext cx="144016" cy="159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Hexágono 10"/>
          <p:cNvSpPr/>
          <p:nvPr/>
        </p:nvSpPr>
        <p:spPr>
          <a:xfrm>
            <a:off x="2389229" y="2640669"/>
            <a:ext cx="144016" cy="19432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o explicativo em seta para a direita 11"/>
          <p:cNvSpPr/>
          <p:nvPr/>
        </p:nvSpPr>
        <p:spPr>
          <a:xfrm>
            <a:off x="2091599" y="2629175"/>
            <a:ext cx="144016" cy="198341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osto feliz 12"/>
          <p:cNvSpPr/>
          <p:nvPr/>
        </p:nvSpPr>
        <p:spPr>
          <a:xfrm>
            <a:off x="2651889" y="2627643"/>
            <a:ext cx="216024" cy="2203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ruz 13"/>
          <p:cNvSpPr/>
          <p:nvPr/>
        </p:nvSpPr>
        <p:spPr>
          <a:xfrm>
            <a:off x="2987824" y="2610183"/>
            <a:ext cx="216024" cy="23783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ímbolo de 'Não' 14"/>
          <p:cNvSpPr/>
          <p:nvPr/>
        </p:nvSpPr>
        <p:spPr>
          <a:xfrm>
            <a:off x="3347864" y="2613223"/>
            <a:ext cx="216024" cy="235427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oração 15"/>
          <p:cNvSpPr/>
          <p:nvPr/>
        </p:nvSpPr>
        <p:spPr>
          <a:xfrm>
            <a:off x="3707904" y="2619547"/>
            <a:ext cx="144016" cy="2378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Quadro 16"/>
          <p:cNvSpPr/>
          <p:nvPr/>
        </p:nvSpPr>
        <p:spPr>
          <a:xfrm>
            <a:off x="3995936" y="2610183"/>
            <a:ext cx="144016" cy="22037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Lua 17"/>
          <p:cNvSpPr/>
          <p:nvPr/>
        </p:nvSpPr>
        <p:spPr>
          <a:xfrm>
            <a:off x="4283968" y="2633862"/>
            <a:ext cx="144016" cy="163419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ultiplicar 18"/>
          <p:cNvSpPr/>
          <p:nvPr/>
        </p:nvSpPr>
        <p:spPr>
          <a:xfrm>
            <a:off x="4579288" y="2583361"/>
            <a:ext cx="216024" cy="27401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o explicativo em setas cruzadas 19"/>
          <p:cNvSpPr/>
          <p:nvPr/>
        </p:nvSpPr>
        <p:spPr>
          <a:xfrm>
            <a:off x="4932040" y="2613223"/>
            <a:ext cx="216024" cy="214293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ubo 20"/>
          <p:cNvSpPr/>
          <p:nvPr/>
        </p:nvSpPr>
        <p:spPr>
          <a:xfrm>
            <a:off x="5292080" y="2600021"/>
            <a:ext cx="216024" cy="26655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luxograma: Operação manual 21"/>
          <p:cNvSpPr/>
          <p:nvPr/>
        </p:nvSpPr>
        <p:spPr>
          <a:xfrm>
            <a:off x="5652120" y="2621681"/>
            <a:ext cx="216024" cy="1720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 para cima 22"/>
          <p:cNvSpPr/>
          <p:nvPr/>
        </p:nvSpPr>
        <p:spPr>
          <a:xfrm>
            <a:off x="6012160" y="2571589"/>
            <a:ext cx="144016" cy="2221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circular 24"/>
          <p:cNvSpPr/>
          <p:nvPr/>
        </p:nvSpPr>
        <p:spPr>
          <a:xfrm>
            <a:off x="6228184" y="2662747"/>
            <a:ext cx="144016" cy="27654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Nuvem 25"/>
          <p:cNvSpPr/>
          <p:nvPr/>
        </p:nvSpPr>
        <p:spPr>
          <a:xfrm>
            <a:off x="6516216" y="2642819"/>
            <a:ext cx="216024" cy="1551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7117239" y="2737432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</a:t>
            </a:r>
            <a:endParaRPr lang="pt-BR" sz="2400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1984712" y="2754264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B</a:t>
            </a:r>
            <a:endParaRPr lang="pt-BR" sz="2400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2303717" y="277981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C</a:t>
            </a:r>
            <a:endParaRPr lang="pt-BR" sz="2400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1686106" y="2754265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D</a:t>
            </a:r>
            <a:endParaRPr lang="pt-BR" sz="2400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2592227" y="2779820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E</a:t>
            </a:r>
            <a:endParaRPr lang="pt-BR" sz="2400" b="1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2959008" y="2757231"/>
            <a:ext cx="26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I</a:t>
            </a:r>
            <a:endParaRPr lang="pt-BR" sz="24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3312247" y="2757999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J</a:t>
            </a:r>
            <a:endParaRPr lang="pt-BR" sz="2400" b="1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3622657" y="2757230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L</a:t>
            </a:r>
            <a:endParaRPr lang="pt-BR" sz="2400" b="1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3870309" y="2762583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M</a:t>
            </a:r>
            <a:endParaRPr lang="pt-BR" sz="2400" b="1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5587098" y="275722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N</a:t>
            </a:r>
            <a:endParaRPr lang="pt-BR" sz="2400" b="1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4186232" y="2780043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O</a:t>
            </a:r>
            <a:endParaRPr lang="pt-BR" sz="2400" b="1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4514739" y="2754267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P</a:t>
            </a:r>
            <a:endParaRPr lang="pt-BR" sz="2400" b="1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4884878" y="275426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R</a:t>
            </a:r>
            <a:endParaRPr lang="pt-BR" sz="2400" b="1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5234822" y="2758900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S</a:t>
            </a:r>
            <a:endParaRPr lang="pt-BR" sz="2400" b="1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5920704" y="2758900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T</a:t>
            </a:r>
            <a:endParaRPr lang="pt-BR" sz="2400" b="1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6156176" y="275722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U</a:t>
            </a:r>
            <a:endParaRPr lang="pt-BR" sz="2400" b="1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6456477" y="2720370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V</a:t>
            </a:r>
            <a:endParaRPr lang="pt-BR" sz="2400" b="1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6806613" y="274265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Z</a:t>
            </a:r>
            <a:endParaRPr lang="pt-BR" sz="2400" b="1" dirty="0"/>
          </a:p>
        </p:txBody>
      </p:sp>
      <p:sp>
        <p:nvSpPr>
          <p:cNvPr id="45" name="Texto explicativo em seta para a direita 44"/>
          <p:cNvSpPr/>
          <p:nvPr/>
        </p:nvSpPr>
        <p:spPr>
          <a:xfrm>
            <a:off x="1187624" y="3985167"/>
            <a:ext cx="144016" cy="198341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Lua 45"/>
          <p:cNvSpPr/>
          <p:nvPr/>
        </p:nvSpPr>
        <p:spPr>
          <a:xfrm>
            <a:off x="1791677" y="3967123"/>
            <a:ext cx="144016" cy="163419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Triângulo isósceles 46"/>
          <p:cNvSpPr/>
          <p:nvPr/>
        </p:nvSpPr>
        <p:spPr>
          <a:xfrm>
            <a:off x="2303717" y="3954344"/>
            <a:ext cx="216024" cy="20441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Nuvem 47"/>
          <p:cNvSpPr/>
          <p:nvPr/>
        </p:nvSpPr>
        <p:spPr>
          <a:xfrm>
            <a:off x="3153481" y="3985167"/>
            <a:ext cx="216024" cy="1318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Lua 48"/>
          <p:cNvSpPr/>
          <p:nvPr/>
        </p:nvSpPr>
        <p:spPr>
          <a:xfrm>
            <a:off x="3815916" y="3993556"/>
            <a:ext cx="144016" cy="163419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Fluxograma: Operação manual 49"/>
          <p:cNvSpPr/>
          <p:nvPr/>
        </p:nvSpPr>
        <p:spPr>
          <a:xfrm>
            <a:off x="4382760" y="3984925"/>
            <a:ext cx="216024" cy="1720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Seta para cima 50"/>
          <p:cNvSpPr/>
          <p:nvPr/>
        </p:nvSpPr>
        <p:spPr>
          <a:xfrm>
            <a:off x="4942447" y="3945832"/>
            <a:ext cx="144016" cy="2221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Triângulo isósceles 51"/>
          <p:cNvSpPr/>
          <p:nvPr/>
        </p:nvSpPr>
        <p:spPr>
          <a:xfrm>
            <a:off x="5544108" y="3956481"/>
            <a:ext cx="216024" cy="20441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6204681" y="3990609"/>
            <a:ext cx="144016" cy="159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osto feliz 53"/>
          <p:cNvSpPr/>
          <p:nvPr/>
        </p:nvSpPr>
        <p:spPr>
          <a:xfrm>
            <a:off x="6708737" y="3970166"/>
            <a:ext cx="216024" cy="2203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1400984" y="4726476"/>
            <a:ext cx="144016" cy="159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osto feliz 55"/>
          <p:cNvSpPr/>
          <p:nvPr/>
        </p:nvSpPr>
        <p:spPr>
          <a:xfrm>
            <a:off x="4251160" y="6203505"/>
            <a:ext cx="216024" cy="2203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osto feliz 56"/>
          <p:cNvSpPr/>
          <p:nvPr/>
        </p:nvSpPr>
        <p:spPr>
          <a:xfrm>
            <a:off x="2464609" y="5467336"/>
            <a:ext cx="216024" cy="2203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osto feliz 57"/>
          <p:cNvSpPr/>
          <p:nvPr/>
        </p:nvSpPr>
        <p:spPr>
          <a:xfrm>
            <a:off x="3117416" y="4751697"/>
            <a:ext cx="216024" cy="2203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osto feliz 58"/>
          <p:cNvSpPr/>
          <p:nvPr/>
        </p:nvSpPr>
        <p:spPr>
          <a:xfrm>
            <a:off x="1883075" y="4717505"/>
            <a:ext cx="216024" cy="2203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Cubo 59"/>
          <p:cNvSpPr/>
          <p:nvPr/>
        </p:nvSpPr>
        <p:spPr>
          <a:xfrm>
            <a:off x="3059898" y="5470376"/>
            <a:ext cx="216024" cy="26655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ubo 60"/>
          <p:cNvSpPr/>
          <p:nvPr/>
        </p:nvSpPr>
        <p:spPr>
          <a:xfrm>
            <a:off x="2556791" y="4710140"/>
            <a:ext cx="216024" cy="26655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Símbolo de 'Não' 61"/>
          <p:cNvSpPr/>
          <p:nvPr/>
        </p:nvSpPr>
        <p:spPr>
          <a:xfrm>
            <a:off x="3756711" y="4707975"/>
            <a:ext cx="216024" cy="235427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3" name="Triângulo isósceles 62"/>
          <p:cNvSpPr/>
          <p:nvPr/>
        </p:nvSpPr>
        <p:spPr>
          <a:xfrm>
            <a:off x="5485165" y="5476198"/>
            <a:ext cx="216024" cy="20441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Triângulo isósceles 63"/>
          <p:cNvSpPr/>
          <p:nvPr/>
        </p:nvSpPr>
        <p:spPr>
          <a:xfrm>
            <a:off x="5796136" y="4703966"/>
            <a:ext cx="216024" cy="20441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Triângulo isósceles 64"/>
          <p:cNvSpPr/>
          <p:nvPr/>
        </p:nvSpPr>
        <p:spPr>
          <a:xfrm>
            <a:off x="4291256" y="4701200"/>
            <a:ext cx="216024" cy="20441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Quadro 65"/>
          <p:cNvSpPr/>
          <p:nvPr/>
        </p:nvSpPr>
        <p:spPr>
          <a:xfrm>
            <a:off x="4932040" y="4737699"/>
            <a:ext cx="144016" cy="22037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7" name="Coração 66"/>
          <p:cNvSpPr/>
          <p:nvPr/>
        </p:nvSpPr>
        <p:spPr>
          <a:xfrm>
            <a:off x="6643865" y="4728969"/>
            <a:ext cx="144016" cy="2378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Seta circular 67"/>
          <p:cNvSpPr/>
          <p:nvPr/>
        </p:nvSpPr>
        <p:spPr>
          <a:xfrm>
            <a:off x="7158530" y="4767344"/>
            <a:ext cx="144016" cy="27654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9" name="Estrela de 5 pontas 68"/>
          <p:cNvSpPr/>
          <p:nvPr/>
        </p:nvSpPr>
        <p:spPr>
          <a:xfrm>
            <a:off x="7801753" y="4714063"/>
            <a:ext cx="144016" cy="1943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Hexágono 69"/>
          <p:cNvSpPr/>
          <p:nvPr/>
        </p:nvSpPr>
        <p:spPr>
          <a:xfrm>
            <a:off x="3726293" y="5475080"/>
            <a:ext cx="144016" cy="19432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Seta circular 70"/>
          <p:cNvSpPr/>
          <p:nvPr/>
        </p:nvSpPr>
        <p:spPr>
          <a:xfrm>
            <a:off x="4320325" y="5460386"/>
            <a:ext cx="144016" cy="27654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2" name="Seta para cima 71"/>
          <p:cNvSpPr/>
          <p:nvPr/>
        </p:nvSpPr>
        <p:spPr>
          <a:xfrm>
            <a:off x="4942447" y="5467336"/>
            <a:ext cx="144016" cy="2221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Texto explicativo em setas cruzadas 72"/>
          <p:cNvSpPr/>
          <p:nvPr/>
        </p:nvSpPr>
        <p:spPr>
          <a:xfrm>
            <a:off x="6079480" y="5491512"/>
            <a:ext cx="216024" cy="214293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Triângulo isósceles 73"/>
          <p:cNvSpPr/>
          <p:nvPr/>
        </p:nvSpPr>
        <p:spPr>
          <a:xfrm>
            <a:off x="2519741" y="6168566"/>
            <a:ext cx="216024" cy="20441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Multiplicar 74"/>
          <p:cNvSpPr/>
          <p:nvPr/>
        </p:nvSpPr>
        <p:spPr>
          <a:xfrm>
            <a:off x="3091367" y="6153030"/>
            <a:ext cx="216024" cy="27401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Fluxograma: Operação manual 75"/>
          <p:cNvSpPr/>
          <p:nvPr/>
        </p:nvSpPr>
        <p:spPr>
          <a:xfrm>
            <a:off x="4916493" y="6200933"/>
            <a:ext cx="216024" cy="1720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tângulo 76"/>
          <p:cNvSpPr/>
          <p:nvPr/>
        </p:nvSpPr>
        <p:spPr>
          <a:xfrm>
            <a:off x="5525664" y="6213585"/>
            <a:ext cx="144016" cy="159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Texto explicativo em setas cruzadas 78"/>
          <p:cNvSpPr/>
          <p:nvPr/>
        </p:nvSpPr>
        <p:spPr>
          <a:xfrm>
            <a:off x="3721143" y="6182892"/>
            <a:ext cx="216024" cy="214293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Rosto feliz 79"/>
          <p:cNvSpPr/>
          <p:nvPr/>
        </p:nvSpPr>
        <p:spPr>
          <a:xfrm>
            <a:off x="6002195" y="6213585"/>
            <a:ext cx="216024" cy="2203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Texto explicativo em setas cruzadas 80"/>
          <p:cNvSpPr/>
          <p:nvPr/>
        </p:nvSpPr>
        <p:spPr>
          <a:xfrm>
            <a:off x="6621613" y="6227524"/>
            <a:ext cx="216024" cy="214293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CaixaDeTexto 81"/>
          <p:cNvSpPr txBox="1"/>
          <p:nvPr/>
        </p:nvSpPr>
        <p:spPr>
          <a:xfrm>
            <a:off x="1187624" y="3492679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B </a:t>
            </a:r>
            <a:endParaRPr lang="pt-BR" sz="2400" b="1" dirty="0"/>
          </a:p>
        </p:txBody>
      </p:sp>
      <p:sp>
        <p:nvSpPr>
          <p:cNvPr id="83" name="CaixaDeTexto 82"/>
          <p:cNvSpPr txBox="1"/>
          <p:nvPr/>
        </p:nvSpPr>
        <p:spPr>
          <a:xfrm>
            <a:off x="1491755" y="3538005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 O</a:t>
            </a:r>
            <a:endParaRPr lang="pt-BR" sz="2400" b="1" dirty="0"/>
          </a:p>
        </p:txBody>
      </p:sp>
      <p:sp>
        <p:nvSpPr>
          <p:cNvPr id="84" name="CaixaDeTexto 83"/>
          <p:cNvSpPr txBox="1"/>
          <p:nvPr/>
        </p:nvSpPr>
        <p:spPr>
          <a:xfrm>
            <a:off x="2294189" y="3561578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</a:t>
            </a:r>
            <a:endParaRPr lang="pt-BR" sz="2400" b="1" dirty="0"/>
          </a:p>
        </p:txBody>
      </p:sp>
      <p:sp>
        <p:nvSpPr>
          <p:cNvPr id="85" name="CaixaDeTexto 84"/>
          <p:cNvSpPr txBox="1"/>
          <p:nvPr/>
        </p:nvSpPr>
        <p:spPr>
          <a:xfrm>
            <a:off x="3092218" y="3523260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V</a:t>
            </a:r>
            <a:endParaRPr lang="pt-BR" sz="2400" b="1" dirty="0"/>
          </a:p>
        </p:txBody>
      </p:sp>
      <p:sp>
        <p:nvSpPr>
          <p:cNvPr id="86" name="CaixaDeTexto 85"/>
          <p:cNvSpPr txBox="1"/>
          <p:nvPr/>
        </p:nvSpPr>
        <p:spPr>
          <a:xfrm>
            <a:off x="3707279" y="3561577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O</a:t>
            </a:r>
            <a:endParaRPr lang="pt-BR" sz="2400" b="1" dirty="0"/>
          </a:p>
        </p:txBody>
      </p:sp>
      <p:sp>
        <p:nvSpPr>
          <p:cNvPr id="87" name="CaixaDeTexto 86"/>
          <p:cNvSpPr txBox="1"/>
          <p:nvPr/>
        </p:nvSpPr>
        <p:spPr>
          <a:xfrm>
            <a:off x="4283968" y="3561578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N</a:t>
            </a:r>
            <a:endParaRPr lang="pt-BR" sz="2400" b="1" dirty="0"/>
          </a:p>
        </p:txBody>
      </p:sp>
      <p:sp>
        <p:nvSpPr>
          <p:cNvPr id="88" name="CaixaDeTexto 87"/>
          <p:cNvSpPr txBox="1"/>
          <p:nvPr/>
        </p:nvSpPr>
        <p:spPr>
          <a:xfrm>
            <a:off x="4901630" y="3561576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T</a:t>
            </a:r>
            <a:endParaRPr lang="pt-BR" sz="2400" b="1" dirty="0"/>
          </a:p>
        </p:txBody>
      </p:sp>
      <p:sp>
        <p:nvSpPr>
          <p:cNvPr id="89" name="CaixaDeTexto 88"/>
          <p:cNvSpPr txBox="1"/>
          <p:nvPr/>
        </p:nvSpPr>
        <p:spPr>
          <a:xfrm>
            <a:off x="5525243" y="349982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</a:t>
            </a:r>
            <a:endParaRPr lang="pt-BR" sz="2400" b="1" dirty="0"/>
          </a:p>
        </p:txBody>
      </p:sp>
      <p:sp>
        <p:nvSpPr>
          <p:cNvPr id="90" name="CaixaDeTexto 89"/>
          <p:cNvSpPr txBox="1"/>
          <p:nvPr/>
        </p:nvSpPr>
        <p:spPr>
          <a:xfrm>
            <a:off x="6137586" y="348416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D</a:t>
            </a:r>
            <a:endParaRPr lang="pt-BR" sz="2400" b="1" dirty="0"/>
          </a:p>
        </p:txBody>
      </p:sp>
      <p:sp>
        <p:nvSpPr>
          <p:cNvPr id="91" name="CaixaDeTexto 90"/>
          <p:cNvSpPr txBox="1"/>
          <p:nvPr/>
        </p:nvSpPr>
        <p:spPr>
          <a:xfrm>
            <a:off x="6708582" y="3499822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E</a:t>
            </a:r>
            <a:endParaRPr lang="pt-BR" sz="2400" b="1" dirty="0"/>
          </a:p>
        </p:txBody>
      </p:sp>
      <p:sp>
        <p:nvSpPr>
          <p:cNvPr id="92" name="CaixaDeTexto 91"/>
          <p:cNvSpPr txBox="1"/>
          <p:nvPr/>
        </p:nvSpPr>
        <p:spPr>
          <a:xfrm>
            <a:off x="1191129" y="4267304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D</a:t>
            </a:r>
            <a:endParaRPr lang="pt-BR" sz="2400" b="1" dirty="0"/>
          </a:p>
        </p:txBody>
      </p:sp>
      <p:sp>
        <p:nvSpPr>
          <p:cNvPr id="93" name="CaixaDeTexto 92"/>
          <p:cNvSpPr txBox="1"/>
          <p:nvPr/>
        </p:nvSpPr>
        <p:spPr>
          <a:xfrm>
            <a:off x="2971082" y="4276034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E</a:t>
            </a:r>
            <a:endParaRPr lang="pt-BR" sz="2400" b="1" dirty="0"/>
          </a:p>
        </p:txBody>
      </p:sp>
      <p:sp>
        <p:nvSpPr>
          <p:cNvPr id="94" name="CaixaDeTexto 93"/>
          <p:cNvSpPr txBox="1"/>
          <p:nvPr/>
        </p:nvSpPr>
        <p:spPr>
          <a:xfrm>
            <a:off x="2381277" y="4267442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S</a:t>
            </a:r>
            <a:endParaRPr lang="pt-BR" sz="2400" b="1" dirty="0"/>
          </a:p>
        </p:txBody>
      </p:sp>
      <p:sp>
        <p:nvSpPr>
          <p:cNvPr id="95" name="CaixaDeTexto 94"/>
          <p:cNvSpPr txBox="1"/>
          <p:nvPr/>
        </p:nvSpPr>
        <p:spPr>
          <a:xfrm>
            <a:off x="1664625" y="4267442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 E</a:t>
            </a:r>
            <a:endParaRPr lang="pt-BR" sz="2400" b="1" dirty="0"/>
          </a:p>
        </p:txBody>
      </p:sp>
      <p:sp>
        <p:nvSpPr>
          <p:cNvPr id="96" name="CaixaDeTexto 95"/>
          <p:cNvSpPr txBox="1"/>
          <p:nvPr/>
        </p:nvSpPr>
        <p:spPr>
          <a:xfrm>
            <a:off x="3545713" y="4276034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J</a:t>
            </a:r>
            <a:endParaRPr lang="pt-BR" sz="2400" b="1" dirty="0"/>
          </a:p>
        </p:txBody>
      </p:sp>
      <p:sp>
        <p:nvSpPr>
          <p:cNvPr id="97" name="CaixaDeTexto 96"/>
          <p:cNvSpPr txBox="1"/>
          <p:nvPr/>
        </p:nvSpPr>
        <p:spPr>
          <a:xfrm>
            <a:off x="4138096" y="4267303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A</a:t>
            </a:r>
            <a:endParaRPr lang="pt-BR" sz="2400" b="1" dirty="0"/>
          </a:p>
        </p:txBody>
      </p:sp>
      <p:sp>
        <p:nvSpPr>
          <p:cNvPr id="98" name="CaixaDeTexto 97"/>
          <p:cNvSpPr txBox="1"/>
          <p:nvPr/>
        </p:nvSpPr>
        <p:spPr>
          <a:xfrm>
            <a:off x="4627151" y="4302431"/>
            <a:ext cx="59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M</a:t>
            </a:r>
            <a:endParaRPr lang="pt-BR" sz="2400" b="1" dirty="0"/>
          </a:p>
        </p:txBody>
      </p:sp>
      <p:sp>
        <p:nvSpPr>
          <p:cNvPr id="99" name="CaixaDeTexto 98"/>
          <p:cNvSpPr txBox="1"/>
          <p:nvPr/>
        </p:nvSpPr>
        <p:spPr>
          <a:xfrm>
            <a:off x="5495396" y="429003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A  </a:t>
            </a:r>
            <a:endParaRPr lang="pt-BR" sz="2400" b="1" dirty="0"/>
          </a:p>
        </p:txBody>
      </p:sp>
      <p:sp>
        <p:nvSpPr>
          <p:cNvPr id="100" name="CaixaDeTexto 99"/>
          <p:cNvSpPr txBox="1"/>
          <p:nvPr/>
        </p:nvSpPr>
        <p:spPr>
          <a:xfrm>
            <a:off x="6902838" y="4270849"/>
            <a:ext cx="52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U</a:t>
            </a:r>
            <a:endParaRPr lang="pt-BR" sz="2400" b="1" dirty="0"/>
          </a:p>
        </p:txBody>
      </p:sp>
      <p:sp>
        <p:nvSpPr>
          <p:cNvPr id="101" name="CaixaDeTexto 100"/>
          <p:cNvSpPr txBox="1"/>
          <p:nvPr/>
        </p:nvSpPr>
        <p:spPr>
          <a:xfrm>
            <a:off x="6363579" y="4267302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 L</a:t>
            </a:r>
            <a:endParaRPr lang="pt-BR" sz="2400" b="1" dirty="0"/>
          </a:p>
        </p:txBody>
      </p:sp>
      <p:sp>
        <p:nvSpPr>
          <p:cNvPr id="102" name="CaixaDeTexto 101"/>
          <p:cNvSpPr txBox="1"/>
          <p:nvPr/>
        </p:nvSpPr>
        <p:spPr>
          <a:xfrm>
            <a:off x="7587655" y="4270987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Z</a:t>
            </a:r>
            <a:endParaRPr lang="pt-BR" sz="2400" b="1" dirty="0"/>
          </a:p>
        </p:txBody>
      </p:sp>
      <p:sp>
        <p:nvSpPr>
          <p:cNvPr id="103" name="CaixaDeTexto 102"/>
          <p:cNvSpPr txBox="1"/>
          <p:nvPr/>
        </p:nvSpPr>
        <p:spPr>
          <a:xfrm>
            <a:off x="2455431" y="501960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E</a:t>
            </a:r>
            <a:endParaRPr lang="pt-BR" sz="2400" b="1" dirty="0"/>
          </a:p>
        </p:txBody>
      </p:sp>
      <p:sp>
        <p:nvSpPr>
          <p:cNvPr id="104" name="CaixaDeTexto 103"/>
          <p:cNvSpPr txBox="1"/>
          <p:nvPr/>
        </p:nvSpPr>
        <p:spPr>
          <a:xfrm>
            <a:off x="3038965" y="5029847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S</a:t>
            </a:r>
            <a:endParaRPr lang="pt-BR" sz="2400" b="1" dirty="0"/>
          </a:p>
        </p:txBody>
      </p:sp>
      <p:sp>
        <p:nvSpPr>
          <p:cNvPr id="105" name="CaixaDeTexto 104"/>
          <p:cNvSpPr txBox="1"/>
          <p:nvPr/>
        </p:nvSpPr>
        <p:spPr>
          <a:xfrm>
            <a:off x="3622657" y="500567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C</a:t>
            </a:r>
            <a:endParaRPr lang="pt-BR" sz="2400" b="1" dirty="0"/>
          </a:p>
        </p:txBody>
      </p:sp>
      <p:sp>
        <p:nvSpPr>
          <p:cNvPr id="106" name="CaixaDeTexto 105"/>
          <p:cNvSpPr txBox="1"/>
          <p:nvPr/>
        </p:nvSpPr>
        <p:spPr>
          <a:xfrm>
            <a:off x="4199812" y="502984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U</a:t>
            </a:r>
            <a:endParaRPr lang="pt-BR" sz="2400" b="1" dirty="0"/>
          </a:p>
        </p:txBody>
      </p:sp>
      <p:sp>
        <p:nvSpPr>
          <p:cNvPr id="107" name="CaixaDeTexto 106"/>
          <p:cNvSpPr txBox="1"/>
          <p:nvPr/>
        </p:nvSpPr>
        <p:spPr>
          <a:xfrm>
            <a:off x="4871576" y="5029846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T</a:t>
            </a:r>
            <a:endParaRPr lang="pt-BR" sz="2400" b="1" dirty="0"/>
          </a:p>
        </p:txBody>
      </p:sp>
      <p:sp>
        <p:nvSpPr>
          <p:cNvPr id="108" name="CaixaDeTexto 107"/>
          <p:cNvSpPr txBox="1"/>
          <p:nvPr/>
        </p:nvSpPr>
        <p:spPr>
          <a:xfrm>
            <a:off x="5401791" y="5043890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</a:t>
            </a:r>
            <a:endParaRPr lang="pt-BR" sz="2400" b="1" dirty="0"/>
          </a:p>
        </p:txBody>
      </p:sp>
      <p:sp>
        <p:nvSpPr>
          <p:cNvPr id="109" name="CaixaDeTexto 108"/>
          <p:cNvSpPr txBox="1"/>
          <p:nvPr/>
        </p:nvSpPr>
        <p:spPr>
          <a:xfrm>
            <a:off x="6025786" y="5008711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R</a:t>
            </a:r>
            <a:endParaRPr lang="pt-BR" sz="2400" b="1" dirty="0"/>
          </a:p>
        </p:txBody>
      </p:sp>
      <p:sp>
        <p:nvSpPr>
          <p:cNvPr id="110" name="CaixaDeTexto 109"/>
          <p:cNvSpPr txBox="1"/>
          <p:nvPr/>
        </p:nvSpPr>
        <p:spPr>
          <a:xfrm>
            <a:off x="2437798" y="576585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</a:t>
            </a:r>
            <a:endParaRPr lang="pt-BR" sz="2400" b="1" dirty="0"/>
          </a:p>
        </p:txBody>
      </p:sp>
      <p:sp>
        <p:nvSpPr>
          <p:cNvPr id="111" name="CaixaDeTexto 110"/>
          <p:cNvSpPr txBox="1"/>
          <p:nvPr/>
        </p:nvSpPr>
        <p:spPr>
          <a:xfrm>
            <a:off x="3038965" y="576187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P</a:t>
            </a:r>
            <a:endParaRPr lang="pt-BR" sz="2400" b="1" dirty="0"/>
          </a:p>
        </p:txBody>
      </p:sp>
      <p:sp>
        <p:nvSpPr>
          <p:cNvPr id="112" name="CaixaDeTexto 111"/>
          <p:cNvSpPr txBox="1"/>
          <p:nvPr/>
        </p:nvSpPr>
        <p:spPr>
          <a:xfrm>
            <a:off x="3613039" y="5765859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R</a:t>
            </a:r>
            <a:endParaRPr lang="pt-BR" sz="2400" b="1" dirty="0"/>
          </a:p>
        </p:txBody>
      </p:sp>
      <p:sp>
        <p:nvSpPr>
          <p:cNvPr id="113" name="CaixaDeTexto 112"/>
          <p:cNvSpPr txBox="1"/>
          <p:nvPr/>
        </p:nvSpPr>
        <p:spPr>
          <a:xfrm>
            <a:off x="4191498" y="575387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E</a:t>
            </a:r>
            <a:endParaRPr lang="pt-BR" sz="2400" b="1" dirty="0"/>
          </a:p>
        </p:txBody>
      </p:sp>
      <p:sp>
        <p:nvSpPr>
          <p:cNvPr id="114" name="CaixaDeTexto 113"/>
          <p:cNvSpPr txBox="1"/>
          <p:nvPr/>
        </p:nvSpPr>
        <p:spPr>
          <a:xfrm>
            <a:off x="4831183" y="576585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N</a:t>
            </a:r>
            <a:endParaRPr lang="pt-BR" sz="2400" b="1" dirty="0"/>
          </a:p>
        </p:txBody>
      </p:sp>
      <p:sp>
        <p:nvSpPr>
          <p:cNvPr id="115" name="CaixaDeTexto 114"/>
          <p:cNvSpPr txBox="1"/>
          <p:nvPr/>
        </p:nvSpPr>
        <p:spPr>
          <a:xfrm>
            <a:off x="5403862" y="576553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D</a:t>
            </a:r>
            <a:endParaRPr lang="pt-BR" sz="2400" b="1" dirty="0"/>
          </a:p>
        </p:txBody>
      </p:sp>
      <p:sp>
        <p:nvSpPr>
          <p:cNvPr id="116" name="CaixaDeTexto 115"/>
          <p:cNvSpPr txBox="1"/>
          <p:nvPr/>
        </p:nvSpPr>
        <p:spPr>
          <a:xfrm>
            <a:off x="5942469" y="5741840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E</a:t>
            </a:r>
            <a:endParaRPr lang="pt-BR" sz="2400" b="1" dirty="0"/>
          </a:p>
        </p:txBody>
      </p:sp>
      <p:sp>
        <p:nvSpPr>
          <p:cNvPr id="117" name="CaixaDeTexto 116"/>
          <p:cNvSpPr txBox="1"/>
          <p:nvPr/>
        </p:nvSpPr>
        <p:spPr>
          <a:xfrm>
            <a:off x="6515357" y="5761879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R</a:t>
            </a:r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28666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4" fill="hold">
                      <p:stCondLst>
                        <p:cond delay="indefinite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0" fill="hold">
                      <p:stCondLst>
                        <p:cond delay="indefinite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hold">
                      <p:stCondLst>
                        <p:cond delay="indefinite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6" fill="hold">
                      <p:stCondLst>
                        <p:cond delay="indefinite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4" fill="hold">
                      <p:stCondLst>
                        <p:cond delay="indefinite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0" fill="hold">
                      <p:stCondLst>
                        <p:cond delay="indefinite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4" fill="hold">
                      <p:stCondLst>
                        <p:cond delay="indefinite"/>
                      </p:stCondLst>
                      <p:childTnLst>
                        <p:par>
                          <p:cTn id="795" fill="hold">
                            <p:stCondLst>
                              <p:cond delay="0"/>
                            </p:stCondLst>
                            <p:childTnLst>
                              <p:par>
                                <p:cTn id="7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8" fill="hold">
                      <p:stCondLst>
                        <p:cond delay="indefinite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6" fill="hold">
                      <p:stCondLst>
                        <p:cond delay="indefinite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4" fill="hold">
                      <p:stCondLst>
                        <p:cond delay="indefinite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2" fill="hold">
                      <p:stCondLst>
                        <p:cond delay="indefinite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0" fill="hold">
                      <p:stCondLst>
                        <p:cond delay="indefinite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8" fill="hold">
                      <p:stCondLst>
                        <p:cond delay="indefinite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6" fill="hold">
                      <p:stCondLst>
                        <p:cond delay="indefinite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4" fill="hold">
                      <p:stCondLst>
                        <p:cond delay="indefinite"/>
                      </p:stCondLst>
                      <p:childTnLst>
                        <p:par>
                          <p:cTn id="955" fill="hold">
                            <p:stCondLst>
                              <p:cond delay="0"/>
                            </p:stCondLst>
                            <p:childTnLst>
                              <p:par>
                                <p:cTn id="9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5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357</Words>
  <Application>Microsoft Office PowerPoint</Application>
  <PresentationFormat>Apresentação no Ecrã (4:3)</PresentationFormat>
  <Paragraphs>106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8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AlphaNet</dc:creator>
  <cp:lastModifiedBy>Nara</cp:lastModifiedBy>
  <cp:revision>35</cp:revision>
  <dcterms:created xsi:type="dcterms:W3CDTF">2017-04-12T17:53:08Z</dcterms:created>
  <dcterms:modified xsi:type="dcterms:W3CDTF">2019-03-06T17:15:57Z</dcterms:modified>
</cp:coreProperties>
</file>