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C711-871A-4946-A286-EFBAA00349E5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E8-E367-4E01-9427-F195C5D3DD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3399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C711-871A-4946-A286-EFBAA00349E5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E8-E367-4E01-9427-F195C5D3DD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2916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C711-871A-4946-A286-EFBAA00349E5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E8-E367-4E01-9427-F195C5D3DD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33143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60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C711-871A-4946-A286-EFBAA00349E5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E8-E367-4E01-9427-F195C5D3DD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7155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C711-871A-4946-A286-EFBAA00349E5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E8-E367-4E01-9427-F195C5D3DD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093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C711-871A-4946-A286-EFBAA00349E5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E8-E367-4E01-9427-F195C5D3DD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4470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C711-871A-4946-A286-EFBAA00349E5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E8-E367-4E01-9427-F195C5D3DD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8164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C711-871A-4946-A286-EFBAA00349E5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E8-E367-4E01-9427-F195C5D3DD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6106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C711-871A-4946-A286-EFBAA00349E5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E8-E367-4E01-9427-F195C5D3DD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584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C711-871A-4946-A286-EFBAA00349E5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E8-E367-4E01-9427-F195C5D3DD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549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C711-871A-4946-A286-EFBAA00349E5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CE8-E367-4E01-9427-F195C5D3DD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3181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C711-871A-4946-A286-EFBAA00349E5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4CE8-E367-4E01-9427-F195C5D3DD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1081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20" y="214306"/>
            <a:ext cx="9144000" cy="6429388"/>
          </a:xfrm>
          <a:prstGeom prst="rect">
            <a:avLst/>
          </a:prstGeom>
          <a:noFill/>
        </p:spPr>
      </p:pic>
      <p:pic>
        <p:nvPicPr>
          <p:cNvPr id="1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Paisagem, Ãrvores, Entardecer, CÃ©u, Pradaria, Camp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" y="240972"/>
            <a:ext cx="9144000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AlphaNet\Desktop\hot-air-balloon-2131046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71" y="595275"/>
            <a:ext cx="648644" cy="825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lphaNet\Desktop\hot-air-balloon-2131046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757" y="2531577"/>
            <a:ext cx="648644" cy="825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lphaNet\Desktop\hot-air-balloon-2131046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66" y="2406258"/>
            <a:ext cx="648644" cy="825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phaNet\Desktop\hot-air-balloon-2131046__3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156766"/>
            <a:ext cx="817855" cy="1041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1" descr="C:\Users\Usuário\Downloads\bonequinh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73" y="3861048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Balões De Ar Quente, Balão, Capadócia, Dawn, Kapadokia"/>
          <p:cNvPicPr>
            <a:picLocks noChangeAspect="1" noChangeArrowheads="1"/>
          </p:cNvPicPr>
          <p:nvPr/>
        </p:nvPicPr>
        <p:blipFill>
          <a:blip r:embed="rId8" cstate="print"/>
          <a:srcRect l="11719" t="50000" r="55468"/>
          <a:stretch>
            <a:fillRect/>
          </a:stretch>
        </p:blipFill>
        <p:spPr bwMode="auto">
          <a:xfrm>
            <a:off x="1" y="2285992"/>
            <a:ext cx="1945562" cy="197643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1" name="Picture 18" descr="Asheville, Balões De Ar Quente, Aventura, Balão, Manhã"/>
          <p:cNvPicPr>
            <a:picLocks noChangeAspect="1" noChangeArrowheads="1"/>
          </p:cNvPicPr>
          <p:nvPr/>
        </p:nvPicPr>
        <p:blipFill>
          <a:blip r:embed="rId9" cstate="print"/>
          <a:srcRect l="11084" r="27955"/>
          <a:stretch>
            <a:fillRect/>
          </a:stretch>
        </p:blipFill>
        <p:spPr bwMode="auto">
          <a:xfrm>
            <a:off x="7929586" y="500042"/>
            <a:ext cx="1214414" cy="132807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Retângulo 1"/>
          <p:cNvSpPr/>
          <p:nvPr/>
        </p:nvSpPr>
        <p:spPr>
          <a:xfrm>
            <a:off x="287524" y="25727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18774" y="1535731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</a:t>
            </a:r>
            <a:r>
              <a:rPr lang="pt-BR" sz="32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61867" y="5733256"/>
            <a:ext cx="84609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PONHAIS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CANDEIA  </a:t>
            </a: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DEBAIXO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ALQUEIRE</a:t>
            </a:r>
          </a:p>
        </p:txBody>
      </p:sp>
      <p:pic>
        <p:nvPicPr>
          <p:cNvPr id="14" name="Picture 2" descr="C:\Users\AlphaNet\Desktop\lantern-309376_960_7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94" y="4149256"/>
            <a:ext cx="792000" cy="158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5095" y="3491357"/>
            <a:ext cx="54241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1 - CANDEIA  SOB  O  ALQUEIRE</a:t>
            </a:r>
          </a:p>
        </p:txBody>
      </p:sp>
      <p:sp>
        <p:nvSpPr>
          <p:cNvPr id="6" name="Retângulo 5"/>
          <p:cNvSpPr/>
          <p:nvPr/>
        </p:nvSpPr>
        <p:spPr>
          <a:xfrm>
            <a:off x="55095" y="4149256"/>
            <a:ext cx="49489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QUE  FALA  JESUS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PARÁBOLAS</a:t>
            </a:r>
          </a:p>
        </p:txBody>
      </p:sp>
    </p:spTree>
    <p:extLst>
      <p:ext uri="{BB962C8B-B14F-4D97-AF65-F5344CB8AC3E}">
        <p14:creationId xmlns="" xmlns:p14="http://schemas.microsoft.com/office/powerpoint/2010/main" val="378291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20" y="214306"/>
            <a:ext cx="9144000" cy="6429388"/>
          </a:xfrm>
          <a:prstGeom prst="rect">
            <a:avLst/>
          </a:prstGeom>
          <a:noFill/>
        </p:spPr>
      </p:pic>
      <p:pic>
        <p:nvPicPr>
          <p:cNvPr id="1026" name="Picture 2" descr="Homem, Leitura, Livro, Óculos, Ponto, Idéia, Lu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8" y="644297"/>
            <a:ext cx="7596000" cy="5843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31640" y="116632"/>
            <a:ext cx="6752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RECOMENDAÇÃO  DE  JESUS</a:t>
            </a:r>
          </a:p>
        </p:txBody>
      </p:sp>
      <p:sp>
        <p:nvSpPr>
          <p:cNvPr id="3" name="Retângulo 2"/>
          <p:cNvSpPr/>
          <p:nvPr/>
        </p:nvSpPr>
        <p:spPr>
          <a:xfrm>
            <a:off x="5550292" y="6621685"/>
            <a:ext cx="3593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5 : 15  -  LUCAS,  8 : 16  -  17)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5013176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NADA  HÁ  SECRETO  QUE  NÃO  HAJA  DE  SER  DESCOBERTO,  NEM  NADA  OCULTO  QUE  NÃO 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HAJA  DE  SER  CONHECIDO.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9576" y="482851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NINGUÉM  ACENDE  UMA  </a:t>
            </a:r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CANDEIA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PÔ-LA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DEBAIXO  DO  </a:t>
            </a:r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ALQUEIRE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 PÕE-NA  SOBRE  O  </a:t>
            </a:r>
          </a:p>
          <a:p>
            <a:pPr algn="ctr"/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CANDEEIRO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A  FIM  DE  QUE  ILUMINE  A  TODOS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ESTÃO  NA  CASA.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3465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2052" name="Picture 4" descr="Pintura, Humanos, Imagem, Colorido, Cor, Lona, Dinast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1408"/>
            <a:ext cx="8568952" cy="5942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enino, Smart, Idéia, Luz, Bulbo, Sorrindo, Casu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54" y="321000"/>
            <a:ext cx="5328000" cy="62682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15340" y="116632"/>
            <a:ext cx="4917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LUZ  DA  CANDEIA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59831" y="908720"/>
            <a:ext cx="2739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SIMBOLIZA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5302" y="609329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LUZ  DOS  CONHECIMENTOS  ESPIRITUAIS.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03648" y="116632"/>
            <a:ext cx="6723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CANDEIA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SOB  O  ALQUEIRE</a:t>
            </a:r>
          </a:p>
        </p:txBody>
      </p:sp>
      <p:sp>
        <p:nvSpPr>
          <p:cNvPr id="6" name="Retângulo 5"/>
          <p:cNvSpPr/>
          <p:nvPr/>
        </p:nvSpPr>
        <p:spPr>
          <a:xfrm>
            <a:off x="184382" y="582084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OCULTAR  AS  VERDADES  PARA 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DOMINAR  O  POVO.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3465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1026" name="Picture 2" descr="Quadro Negro, Meninos, Quadro De Giz, Crianç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8" y="844790"/>
            <a:ext cx="7884000" cy="6013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116632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  SE  DEVE  COLOCAR  A  CANDEIA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SOB  O  ALQUEIRE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8575" y="1383557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EXPLICAÇÃO  DE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KARDEC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7504" y="55172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CONHECIMENTOS  ESPIRITUAIS  NÃO  DEVEM  FICAR  OCULTOS  EGOISTICAMENTE,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MAS  DIVULGADOS  EM  BENEFÍCIO  DE  TODOS.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AlphaNet\Desktop\kard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1332000" cy="14731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23465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06"/>
            <a:ext cx="9144000" cy="6429388"/>
          </a:xfrm>
          <a:prstGeom prst="rect">
            <a:avLst/>
          </a:prstGeom>
          <a:noFill/>
        </p:spPr>
      </p:pic>
      <p:pic>
        <p:nvPicPr>
          <p:cNvPr id="4098" name="Picture 2" descr="Papel De Parede, Baú Do Tesouro, Desenho, De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" y="1070739"/>
            <a:ext cx="9144000" cy="5561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166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NADA  HÁ  SECRETO  QUE  NÃO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VENHA  SER  CONHECIDO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42524" y="1286690"/>
            <a:ext cx="2258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SIGNIFICA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83373" y="1071246"/>
            <a:ext cx="3582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SIGNIFICA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5733255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  HOMEM  CONHECERÁ,  UM  DIA,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OS  MISTÉRIOS.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8769" y="5733255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  HOMEM  PODE  CONHECER,  HOJE,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OS  MISTÉRIOS.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16423465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374"/>
            <a:ext cx="9144000" cy="6429388"/>
          </a:xfrm>
          <a:prstGeom prst="rect">
            <a:avLst/>
          </a:prstGeom>
          <a:noFill/>
        </p:spPr>
      </p:pic>
      <p:pic>
        <p:nvPicPr>
          <p:cNvPr id="5122" name="Picture 2" descr="Baixar, Menino, Homem, Aprenda, Nuvem, Binária, Nu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82"/>
            <a:ext cx="9144000" cy="5667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esus, Marca, Bíblia, Cristã, Anti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92" y="4714884"/>
            <a:ext cx="1403298" cy="142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6694" y="764704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ASSIM  PROCEDEU  JESUS,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FALANDO  POR 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PARÁBOLAS: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27772" y="188640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000" dirty="0"/>
          </a:p>
        </p:txBody>
      </p:sp>
      <p:sp>
        <p:nvSpPr>
          <p:cNvPr id="4" name="Retângulo 3"/>
          <p:cNvSpPr/>
          <p:nvPr/>
        </p:nvSpPr>
        <p:spPr>
          <a:xfrm>
            <a:off x="216694" y="5500702"/>
            <a:ext cx="8710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SUA  PREVIDENTE  SABEDORIA  REVELOU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  O  QUE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PODERIA SER  RECEBIDO  E  COMPREENDIDO.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2514" y="5917921"/>
            <a:ext cx="8640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 COISA  TEM  DE  VIR  NA  ÉPOCA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PRÓPRIA.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6695" y="5929330"/>
            <a:ext cx="8710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PROCEDEM  ASSIM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ATÉ  HOJE  OS  ESPÍRITOS.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3465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37" y="260648"/>
            <a:ext cx="9144000" cy="6429388"/>
          </a:xfrm>
          <a:prstGeom prst="rect">
            <a:avLst/>
          </a:prstGeom>
          <a:noFill/>
        </p:spPr>
      </p:pic>
      <p:pic>
        <p:nvPicPr>
          <p:cNvPr id="2052" name="Picture 4" descr="Chinês, Ásia, Menina, Pouco, Escr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99" y="4409933"/>
            <a:ext cx="2081230" cy="226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87496" y="404664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596" y="98072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JESUS  ENSINAVA  ATRAVÉS  DE  PARÁBOLAS.</a:t>
            </a:r>
          </a:p>
          <a:p>
            <a:endParaRPr lang="pt-BR" b="1" dirty="0" smtClean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LEIA  AS  FRASES  E  COLOQUE  </a:t>
            </a:r>
            <a:r>
              <a:rPr lang="pt-BR" b="1" dirty="0" smtClean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(VERDADEIRA)  E   </a:t>
            </a:r>
            <a:r>
              <a:rPr lang="pt-BR" b="1" dirty="0" smtClean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(FALSA) :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1261" y="2158428"/>
            <a:ext cx="874681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(   ) Luz da Candeia significa os conhecimentos espirituais.</a:t>
            </a:r>
          </a:p>
          <a:p>
            <a:r>
              <a:rPr lang="pt-BR" sz="2000" dirty="0" smtClean="0"/>
              <a:t>(   ) A Candeia sob o Alqueire significa revelar as verdades para dominar o povo.</a:t>
            </a:r>
          </a:p>
          <a:p>
            <a:r>
              <a:rPr lang="pt-BR" sz="2000" dirty="0" smtClean="0"/>
              <a:t>(   ) Não se deve colocar a Candeia sob o Alqueire segundo Kardec.</a:t>
            </a:r>
          </a:p>
          <a:p>
            <a:r>
              <a:rPr lang="pt-BR" sz="2000" dirty="0" smtClean="0"/>
              <a:t>(   ) Os conhecimentos espirituais devem ser divulgados para uma pessoa apenas.</a:t>
            </a:r>
          </a:p>
          <a:p>
            <a:r>
              <a:rPr lang="pt-BR" sz="2000" dirty="0" smtClean="0"/>
              <a:t>(   ) Cada Ensinamento tem um tempo próprio para ser divulgado.</a:t>
            </a:r>
          </a:p>
          <a:p>
            <a:r>
              <a:rPr lang="pt-BR" sz="2000" dirty="0" smtClean="0"/>
              <a:t>(   ) O Homem pode conhecer, hoje, todos os mistérios.</a:t>
            </a:r>
          </a:p>
          <a:p>
            <a:r>
              <a:rPr lang="pt-BR" sz="2000" dirty="0" smtClean="0"/>
              <a:t>(   ) Nada é tão secreto que um dia não venha ser conhecido.</a:t>
            </a:r>
          </a:p>
          <a:p>
            <a:r>
              <a:rPr lang="pt-BR" sz="2000" dirty="0" smtClean="0"/>
              <a:t>(   ) Segundo Jesus “Ninguém acende uma Candeia para pô-la debaixo do Alqueire.</a:t>
            </a:r>
          </a:p>
          <a:p>
            <a:r>
              <a:rPr lang="pt-BR" sz="2000" dirty="0" smtClean="0"/>
              <a:t>(   ) Jesus na sua sabedoria revelou seus ensinos para os sábios.</a:t>
            </a:r>
          </a:p>
          <a:p>
            <a:r>
              <a:rPr lang="pt-BR" sz="2000" dirty="0" smtClean="0"/>
              <a:t>(   ) Os Espíritos procedem até hoje como Jesus.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8205" y="2188084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V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8205" y="246278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F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85838" y="3675397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90632" y="3075232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7892" y="2789706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V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2464" y="3973126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90632" y="3362424"/>
            <a:ext cx="33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90632" y="4315033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V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08265" y="4621198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F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90632" y="4928417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V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8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391</Words>
  <Application>Microsoft Office PowerPoint</Application>
  <PresentationFormat>Apresentação no Ecrã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23</cp:revision>
  <dcterms:created xsi:type="dcterms:W3CDTF">2017-04-13T00:42:50Z</dcterms:created>
  <dcterms:modified xsi:type="dcterms:W3CDTF">2019-03-06T17:15:06Z</dcterms:modified>
</cp:coreProperties>
</file>