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7" r:id="rId2"/>
    <p:sldId id="261" r:id="rId3"/>
    <p:sldId id="262" r:id="rId4"/>
    <p:sldId id="263" r:id="rId5"/>
    <p:sldId id="264" r:id="rId6"/>
    <p:sldId id="275" r:id="rId7"/>
    <p:sldId id="274" r:id="rId8"/>
    <p:sldId id="276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1FF"/>
    <a:srgbClr val="E7D7FD"/>
    <a:srgbClr val="FFD9F3"/>
    <a:srgbClr val="CC3399"/>
    <a:srgbClr val="FFF3FF"/>
    <a:srgbClr val="FFEB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CEF34-C817-498A-8DA8-6AE3451C276F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5B1A8-EA87-4C37-B66A-C6ABD32014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56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5B1A8-EA87-4C37-B66A-C6ABD32014A5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:\Minhas imagens\Montagens\Material para Scrytbook\Para Projeções e scripybook\colourful\h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</p:spPr>
      </p:pic>
      <p:pic>
        <p:nvPicPr>
          <p:cNvPr id="14338" name="Picture 4" descr="Fadas, Cogumelo Venenoso, Aquarela, Borboleta, Sonhad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3629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331" y="4144196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orboleta, Blue, Asas, Voo, Inseto, Natureza"/>
          <p:cNvPicPr>
            <a:picLocks noChangeAspect="1" noChangeArrowheads="1"/>
          </p:cNvPicPr>
          <p:nvPr/>
        </p:nvPicPr>
        <p:blipFill>
          <a:blip r:embed="rId5" cstate="print"/>
          <a:srcRect r="18267"/>
          <a:stretch>
            <a:fillRect/>
          </a:stretch>
        </p:blipFill>
        <p:spPr bwMode="auto">
          <a:xfrm>
            <a:off x="3643306" y="500066"/>
            <a:ext cx="1797596" cy="157161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9" name="Picture 6" descr="Borboleta, Blue, Asas, Voo, Inseto, Natureza"/>
          <p:cNvPicPr>
            <a:picLocks noChangeAspect="1" noChangeArrowheads="1"/>
          </p:cNvPicPr>
          <p:nvPr/>
        </p:nvPicPr>
        <p:blipFill>
          <a:blip r:embed="rId5" cstate="print"/>
          <a:srcRect r="18267"/>
          <a:stretch>
            <a:fillRect/>
          </a:stretch>
        </p:blipFill>
        <p:spPr bwMode="auto">
          <a:xfrm>
            <a:off x="2438384" y="2858067"/>
            <a:ext cx="1633550" cy="142818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" name="Picture 6" descr="Borboleta, Blue, Asas, Voo, Inseto, Natureza"/>
          <p:cNvPicPr>
            <a:picLocks noChangeAspect="1" noChangeArrowheads="1"/>
          </p:cNvPicPr>
          <p:nvPr/>
        </p:nvPicPr>
        <p:blipFill>
          <a:blip r:embed="rId5" cstate="print"/>
          <a:srcRect r="18267"/>
          <a:stretch>
            <a:fillRect/>
          </a:stretch>
        </p:blipFill>
        <p:spPr bwMode="auto">
          <a:xfrm>
            <a:off x="6072198" y="-24"/>
            <a:ext cx="1714512" cy="149897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1" name="Picture 6" descr="Borboleta, Blue, Asas, Voo, Inseto, Natureza"/>
          <p:cNvPicPr>
            <a:picLocks noChangeAspect="1" noChangeArrowheads="1"/>
          </p:cNvPicPr>
          <p:nvPr/>
        </p:nvPicPr>
        <p:blipFill>
          <a:blip r:embed="rId5" cstate="print"/>
          <a:srcRect r="18267"/>
          <a:stretch>
            <a:fillRect/>
          </a:stretch>
        </p:blipFill>
        <p:spPr bwMode="auto">
          <a:xfrm>
            <a:off x="4521575" y="1144618"/>
            <a:ext cx="1550623" cy="135568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2" name="Picture 6" descr="Borboleta, Blue, Asas, Voo, Inseto, Natureza"/>
          <p:cNvPicPr>
            <a:picLocks noChangeAspect="1" noChangeArrowheads="1"/>
          </p:cNvPicPr>
          <p:nvPr/>
        </p:nvPicPr>
        <p:blipFill>
          <a:blip r:embed="rId5" cstate="print"/>
          <a:srcRect r="18267"/>
          <a:stretch>
            <a:fillRect/>
          </a:stretch>
        </p:blipFill>
        <p:spPr bwMode="auto">
          <a:xfrm>
            <a:off x="5357818" y="2928934"/>
            <a:ext cx="1785950" cy="156143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3" name="Picture 6" descr="Borboleta, Blue, Asas, Voo, Inseto, Natureza"/>
          <p:cNvPicPr>
            <a:picLocks noChangeAspect="1" noChangeArrowheads="1"/>
          </p:cNvPicPr>
          <p:nvPr/>
        </p:nvPicPr>
        <p:blipFill>
          <a:blip r:embed="rId5" cstate="print"/>
          <a:srcRect r="18267"/>
          <a:stretch>
            <a:fillRect/>
          </a:stretch>
        </p:blipFill>
        <p:spPr bwMode="auto">
          <a:xfrm>
            <a:off x="3296856" y="3430634"/>
            <a:ext cx="1632333" cy="142712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4" name="Picture 6" descr="Borboleta, Blue, Asas, Voo, Inseto, Natureza"/>
          <p:cNvPicPr>
            <a:picLocks noChangeAspect="1" noChangeArrowheads="1"/>
          </p:cNvPicPr>
          <p:nvPr/>
        </p:nvPicPr>
        <p:blipFill>
          <a:blip r:embed="rId5" cstate="print"/>
          <a:srcRect r="18267"/>
          <a:stretch>
            <a:fillRect/>
          </a:stretch>
        </p:blipFill>
        <p:spPr bwMode="auto">
          <a:xfrm>
            <a:off x="7429520" y="2117398"/>
            <a:ext cx="1500198" cy="131160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5" name="Picture 6" descr="Borboleta, Blue, Asas, Voo, Inseto, Natureza"/>
          <p:cNvPicPr>
            <a:picLocks noChangeAspect="1" noChangeArrowheads="1"/>
          </p:cNvPicPr>
          <p:nvPr/>
        </p:nvPicPr>
        <p:blipFill>
          <a:blip r:embed="rId5" cstate="print"/>
          <a:srcRect r="18267"/>
          <a:stretch>
            <a:fillRect/>
          </a:stretch>
        </p:blipFill>
        <p:spPr bwMode="auto">
          <a:xfrm>
            <a:off x="5868622" y="2000240"/>
            <a:ext cx="1632335" cy="142712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6" name="Picture 6" descr="Borboleta, Blue, Asas, Voo, Inseto, Natureza"/>
          <p:cNvPicPr>
            <a:picLocks noChangeAspect="1" noChangeArrowheads="1"/>
          </p:cNvPicPr>
          <p:nvPr/>
        </p:nvPicPr>
        <p:blipFill>
          <a:blip r:embed="rId5" cstate="print"/>
          <a:srcRect r="18267"/>
          <a:stretch>
            <a:fillRect/>
          </a:stretch>
        </p:blipFill>
        <p:spPr bwMode="auto">
          <a:xfrm>
            <a:off x="4572000" y="2501939"/>
            <a:ext cx="1571636" cy="137405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7" name="Picture 6" descr="Borboleta, Blue, Asas, Voo, Inseto, Natureza"/>
          <p:cNvPicPr>
            <a:picLocks noChangeAspect="1" noChangeArrowheads="1"/>
          </p:cNvPicPr>
          <p:nvPr/>
        </p:nvPicPr>
        <p:blipFill>
          <a:blip r:embed="rId5" cstate="print"/>
          <a:srcRect r="18267"/>
          <a:stretch>
            <a:fillRect/>
          </a:stretch>
        </p:blipFill>
        <p:spPr bwMode="auto">
          <a:xfrm>
            <a:off x="7093340" y="3144881"/>
            <a:ext cx="1550625" cy="135568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8" name="Picture 6" descr="Borboleta, Blue, Asas, Voo, Inseto, Natureza"/>
          <p:cNvPicPr>
            <a:picLocks noChangeAspect="1" noChangeArrowheads="1"/>
          </p:cNvPicPr>
          <p:nvPr/>
        </p:nvPicPr>
        <p:blipFill>
          <a:blip r:embed="rId5" cstate="print"/>
          <a:srcRect r="18267"/>
          <a:stretch>
            <a:fillRect/>
          </a:stretch>
        </p:blipFill>
        <p:spPr bwMode="auto">
          <a:xfrm>
            <a:off x="7000891" y="428604"/>
            <a:ext cx="1714045" cy="149856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Retângulo 1"/>
          <p:cNvSpPr/>
          <p:nvPr/>
        </p:nvSpPr>
        <p:spPr>
          <a:xfrm>
            <a:off x="358661" y="0"/>
            <a:ext cx="8606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19619" y="1320702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23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77227" y="6144039"/>
            <a:ext cx="4189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MORAL  ESTRANHA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5415" y="3548534"/>
            <a:ext cx="3565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 ODIAR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PAIS</a:t>
            </a:r>
          </a:p>
        </p:txBody>
      </p:sp>
    </p:spTree>
    <p:extLst>
      <p:ext uri="{BB962C8B-B14F-4D97-AF65-F5344CB8AC3E}">
        <p14:creationId xmlns:p14="http://schemas.microsoft.com/office/powerpoint/2010/main" xmlns="" val="215721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esus Cristo, Pastor, Religioso, Bom Pastor, Ovelh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022" y="-24894"/>
            <a:ext cx="9134978" cy="6882894"/>
          </a:xfrm>
          <a:prstGeom prst="rect">
            <a:avLst/>
          </a:prstGeom>
          <a:noFill/>
        </p:spPr>
      </p:pic>
      <p:sp>
        <p:nvSpPr>
          <p:cNvPr id="5" name="Retângulo 6"/>
          <p:cNvSpPr/>
          <p:nvPr/>
        </p:nvSpPr>
        <p:spPr>
          <a:xfrm>
            <a:off x="-10004" y="5812713"/>
            <a:ext cx="9154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ALGUÉM  VEM  A  MIM  E  NÃO 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ODEIA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  SEU  PAI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  SUA  MÃE...</a:t>
            </a:r>
            <a:endParaRPr lang="pt-BR" sz="2400" dirty="0">
              <a:effectLst>
                <a:glow rad="1016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63688" y="174275"/>
            <a:ext cx="5580112" cy="540081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ESTRANHO  ENSINAMENTO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iva, Nervoso, Bravo, Stress, Rosto Bravo, Raiv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229600" cy="6858001"/>
          </a:xfrm>
          <a:prstGeom prst="rect">
            <a:avLst/>
          </a:prstGeom>
          <a:noFill/>
        </p:spPr>
      </p:pic>
      <p:sp>
        <p:nvSpPr>
          <p:cNvPr id="5" name="Retângulo 5"/>
          <p:cNvSpPr/>
          <p:nvPr/>
        </p:nvSpPr>
        <p:spPr>
          <a:xfrm>
            <a:off x="-9234" y="-27384"/>
            <a:ext cx="91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INTERPRETAÇÃO  DO  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ENSINAMENTO  DE  JESUS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4"/>
          <p:cNvSpPr/>
          <p:nvPr/>
        </p:nvSpPr>
        <p:spPr>
          <a:xfrm>
            <a:off x="2" y="5838363"/>
            <a:ext cx="9143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SENDO  UM  CONTRA-SENSO  TRADUZI-LO  POR</a:t>
            </a:r>
          </a:p>
          <a:p>
            <a:pPr algn="ctr"/>
            <a:r>
              <a:rPr lang="pt-BR" sz="26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ODIAR</a:t>
            </a:r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NA  SUA  ACEPÇÃO  MODERNA.</a:t>
            </a:r>
            <a:endParaRPr lang="pt-BR" sz="2600" b="1" u="sng" dirty="0" smtClean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1"/>
          <p:cNvSpPr/>
          <p:nvPr/>
        </p:nvSpPr>
        <p:spPr>
          <a:xfrm>
            <a:off x="2" y="5438253"/>
            <a:ext cx="91439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MUITAS  PASSAGENS  HEBRAICAS,  O  VERBO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ODIAR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EMPREGADO  NO  SENTIDO  DE</a:t>
            </a:r>
          </a:p>
          <a:p>
            <a:pPr algn="ctr"/>
            <a:r>
              <a:rPr lang="pt-BR" sz="2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AMAR  TANTO  QUANTO  A  OUTRO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essoas, Homem, Homens, Masculino, Adulto, Pess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tângulo 5"/>
          <p:cNvSpPr/>
          <p:nvPr/>
        </p:nvSpPr>
        <p:spPr>
          <a:xfrm>
            <a:off x="-9234" y="44624"/>
            <a:ext cx="91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ESSÊNCIA  DOS  ENSINAMENTOS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  JESUS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tângulo 6"/>
          <p:cNvSpPr/>
          <p:nvPr/>
        </p:nvSpPr>
        <p:spPr>
          <a:xfrm>
            <a:off x="2" y="5733256"/>
            <a:ext cx="9143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TÊM  POR  BASE  O  AMOR  E  A  CARIDADE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PRÓXIMO.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amília, Crianças, Feliz, Pessoas, Mãe, Pai, Crianç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462526" y="191136"/>
            <a:ext cx="6218948" cy="523220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1448"/>
              </a:avLst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LIÇÃO  DO  CRISTO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" y="5838363"/>
            <a:ext cx="9143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DEVEMOS  SÓ  AMAR,  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HONRAR  NOSSO  PAI  E  NOSSA  MÃE.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atividade, Natal, Mary, Joseph, Bethlehem, Je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Retângulo 5"/>
          <p:cNvSpPr/>
          <p:nvPr/>
        </p:nvSpPr>
        <p:spPr>
          <a:xfrm>
            <a:off x="-9234" y="-27384"/>
            <a:ext cx="91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6"/>
          <p:cNvSpPr/>
          <p:nvPr/>
        </p:nvSpPr>
        <p:spPr>
          <a:xfrm>
            <a:off x="0" y="56612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DESLIGAR-SE  DA  FORMA  E  PENETRAR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ESSÊNCIA  DA  IDEIA.</a:t>
            </a:r>
          </a:p>
        </p:txBody>
      </p:sp>
      <p:sp>
        <p:nvSpPr>
          <p:cNvPr id="5" name="Retângulo 8"/>
          <p:cNvSpPr/>
          <p:nvPr/>
        </p:nvSpPr>
        <p:spPr>
          <a:xfrm>
            <a:off x="2" y="5304948"/>
            <a:ext cx="91439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UMA  INTERPRETAÇÃO  RIGOROSAMENTE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LITERAL  NEM  SEMPRE  EXPRIME  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PERFEITAMENTE  UM  PENSAMENTO.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:\Minhas imagens\Montagens\Material para Scrytbook\Para Projeções e scripybook\colourful\h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E7D7F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sp>
        <p:nvSpPr>
          <p:cNvPr id="5" name="Retângulo 5"/>
          <p:cNvSpPr/>
          <p:nvPr/>
        </p:nvSpPr>
        <p:spPr>
          <a:xfrm>
            <a:off x="0" y="1571612"/>
            <a:ext cx="91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BATALHA  NAVAL  TODOS  TEMOS  QUE  BUSCAR   ACERTAR  O  ALVO.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8"/>
          <p:cNvSpPr/>
          <p:nvPr/>
        </p:nvSpPr>
        <p:spPr>
          <a:xfrm>
            <a:off x="827584" y="404664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5"/>
          <p:cNvSpPr/>
          <p:nvPr/>
        </p:nvSpPr>
        <p:spPr>
          <a:xfrm>
            <a:off x="-32" y="3056279"/>
            <a:ext cx="91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DESCOBRINDO,  A  IMAGEM  NO  JOGO  FAÇA  O  SEU  COMENTÁRIO,  PARA   FIXAÇÃO  DA  APRENDIZAGEM.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Natividade, Natal, Mary, Joseph, Bethlehem, Jes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824425"/>
            <a:ext cx="2616215" cy="1962161"/>
          </a:xfrm>
          <a:prstGeom prst="rect">
            <a:avLst/>
          </a:prstGeom>
          <a:noFill/>
        </p:spPr>
      </p:pic>
      <p:pic>
        <p:nvPicPr>
          <p:cNvPr id="10" name="Picture 2" descr="Família, Crianças, Feliz, Pessoas, Mãe, Pai, Crianç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6248" y="2857496"/>
            <a:ext cx="1925650" cy="1444238"/>
          </a:xfrm>
          <a:prstGeom prst="rect">
            <a:avLst/>
          </a:prstGeom>
          <a:noFill/>
        </p:spPr>
      </p:pic>
      <p:pic>
        <p:nvPicPr>
          <p:cNvPr id="11" name="Picture 2" descr="Jesus Cristo, Pastor, Religioso, Bom Pastor, Ovelh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8350" y="678649"/>
            <a:ext cx="1711351" cy="1283513"/>
          </a:xfrm>
          <a:prstGeom prst="rect">
            <a:avLst/>
          </a:prstGeom>
          <a:noFill/>
        </p:spPr>
      </p:pic>
      <p:sp>
        <p:nvSpPr>
          <p:cNvPr id="165" name="Rectângulo 164"/>
          <p:cNvSpPr/>
          <p:nvPr/>
        </p:nvSpPr>
        <p:spPr>
          <a:xfrm>
            <a:off x="-1430" y="0"/>
            <a:ext cx="3672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66" name="Rectângulo 165"/>
          <p:cNvSpPr/>
          <p:nvPr/>
        </p:nvSpPr>
        <p:spPr>
          <a:xfrm>
            <a:off x="3665220" y="-24"/>
            <a:ext cx="2700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7" name="Rectângulo 166"/>
          <p:cNvSpPr/>
          <p:nvPr/>
        </p:nvSpPr>
        <p:spPr>
          <a:xfrm>
            <a:off x="6395906" y="-2834"/>
            <a:ext cx="2736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68" name="Rectângulo 167"/>
          <p:cNvSpPr/>
          <p:nvPr/>
        </p:nvSpPr>
        <p:spPr>
          <a:xfrm>
            <a:off x="0" y="411744"/>
            <a:ext cx="3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169" name="Rectângulo 168"/>
          <p:cNvSpPr/>
          <p:nvPr/>
        </p:nvSpPr>
        <p:spPr>
          <a:xfrm>
            <a:off x="-2842" y="2554884"/>
            <a:ext cx="3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170" name="Rectângulo 169"/>
          <p:cNvSpPr/>
          <p:nvPr/>
        </p:nvSpPr>
        <p:spPr>
          <a:xfrm>
            <a:off x="-32" y="4698024"/>
            <a:ext cx="3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</a:t>
            </a:r>
            <a:endParaRPr lang="pt-BR" dirty="0"/>
          </a:p>
        </p:txBody>
      </p:sp>
      <p:sp>
        <p:nvSpPr>
          <p:cNvPr id="171" name="Rectângulo 170"/>
          <p:cNvSpPr/>
          <p:nvPr/>
        </p:nvSpPr>
        <p:spPr>
          <a:xfrm>
            <a:off x="367306" y="411744"/>
            <a:ext cx="3276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2" name="Rectângulo 171"/>
          <p:cNvSpPr/>
          <p:nvPr/>
        </p:nvSpPr>
        <p:spPr>
          <a:xfrm>
            <a:off x="357158" y="2571744"/>
            <a:ext cx="3276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3" name="Rectângulo 172"/>
          <p:cNvSpPr/>
          <p:nvPr/>
        </p:nvSpPr>
        <p:spPr>
          <a:xfrm>
            <a:off x="357158" y="4714884"/>
            <a:ext cx="3276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" name="Rectângulo 173"/>
          <p:cNvSpPr/>
          <p:nvPr/>
        </p:nvSpPr>
        <p:spPr>
          <a:xfrm>
            <a:off x="3665220" y="396000"/>
            <a:ext cx="270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Rectângulo 174"/>
          <p:cNvSpPr/>
          <p:nvPr/>
        </p:nvSpPr>
        <p:spPr>
          <a:xfrm>
            <a:off x="6388636" y="405292"/>
            <a:ext cx="2736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6" name="Rectângulo 175"/>
          <p:cNvSpPr/>
          <p:nvPr/>
        </p:nvSpPr>
        <p:spPr>
          <a:xfrm>
            <a:off x="3659348" y="2554884"/>
            <a:ext cx="270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7" name="Rectângulo 176"/>
          <p:cNvSpPr/>
          <p:nvPr/>
        </p:nvSpPr>
        <p:spPr>
          <a:xfrm>
            <a:off x="6373992" y="2554884"/>
            <a:ext cx="2772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8" name="Rectângulo 177"/>
          <p:cNvSpPr/>
          <p:nvPr/>
        </p:nvSpPr>
        <p:spPr>
          <a:xfrm>
            <a:off x="3659348" y="4698024"/>
            <a:ext cx="270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9" name="Rectângulo 178"/>
          <p:cNvSpPr/>
          <p:nvPr/>
        </p:nvSpPr>
        <p:spPr>
          <a:xfrm>
            <a:off x="6388636" y="4714884"/>
            <a:ext cx="2736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170</Words>
  <Application>Microsoft Office PowerPoint</Application>
  <PresentationFormat>Apresentação no Ecrã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36</cp:revision>
  <dcterms:created xsi:type="dcterms:W3CDTF">2015-10-10T00:39:56Z</dcterms:created>
  <dcterms:modified xsi:type="dcterms:W3CDTF">2018-09-21T17:56:41Z</dcterms:modified>
</cp:coreProperties>
</file>