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4" r:id="rId2"/>
    <p:sldId id="277" r:id="rId3"/>
    <p:sldId id="279" r:id="rId4"/>
    <p:sldId id="283" r:id="rId5"/>
    <p:sldId id="280" r:id="rId6"/>
    <p:sldId id="281" r:id="rId7"/>
    <p:sldId id="282" r:id="rId8"/>
    <p:sldId id="269" r:id="rId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098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064A08-F9B3-47F3-8060-6FFE601139A4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11899D-EAEF-411E-ADA1-9D6BD3C9F4A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46709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56FEB-FB7F-436B-9DEE-DC62A4D18A6A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:\Minhas imagens\Montagens\Material para Scrytbook\Para Projeções e scripybook\AnaFlor_Kit Gabriel_01\AF_Paper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0" y="3429000"/>
            <a:ext cx="4572000" cy="3429000"/>
          </a:xfrm>
          <a:prstGeom prst="rect">
            <a:avLst/>
          </a:prstGeom>
          <a:noFill/>
        </p:spPr>
      </p:pic>
      <p:pic>
        <p:nvPicPr>
          <p:cNvPr id="7" name="Picture 4" descr="I:\Minhas imagens\Montagens\Material para Scrytbook\Para Projeções e scripybook\AnaFlor_Kit Gabriel_01\AF_Paper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5630" y="3429000"/>
            <a:ext cx="4572000" cy="3429000"/>
          </a:xfrm>
          <a:prstGeom prst="rect">
            <a:avLst/>
          </a:prstGeom>
          <a:noFill/>
        </p:spPr>
      </p:pic>
      <p:pic>
        <p:nvPicPr>
          <p:cNvPr id="8" name="Picture 4" descr="I:\Minhas imagens\Montagens\Material para Scrytbook\Para Projeções e scripybook\AnaFlor_Kit Gabriel_01\AF_Paper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</p:spPr>
      </p:pic>
      <p:pic>
        <p:nvPicPr>
          <p:cNvPr id="6" name="Picture 4" descr="I:\Minhas imagens\Montagens\Material para Scrytbook\Para Projeções e scripybook\AnaFlor_Kit Gabriel_01\AF_Paper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430" y="-19112"/>
            <a:ext cx="4572000" cy="3429000"/>
          </a:xfrm>
          <a:prstGeom prst="rect">
            <a:avLst/>
          </a:prstGeom>
          <a:noFill/>
        </p:spPr>
      </p:pic>
      <p:pic>
        <p:nvPicPr>
          <p:cNvPr id="1026" name="Picture 2" descr="Plano De Fundo, Compondo, Ãgua, Cachoeira, Prad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4012" y="104222"/>
            <a:ext cx="8784000" cy="6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1" descr="C:\Users\Usuário\Downloads\bonequinh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242963"/>
            <a:ext cx="2166937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AlphaNet\Desktop\sun-159392__34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43050"/>
            <a:ext cx="1081330" cy="1088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99166" y="-72390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3" name="Retângulo 2"/>
          <p:cNvSpPr/>
          <p:nvPr/>
        </p:nvSpPr>
        <p:spPr>
          <a:xfrm>
            <a:off x="5866364" y="1676260"/>
            <a:ext cx="30780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CAPÍTULO  22 </a:t>
            </a:r>
          </a:p>
        </p:txBody>
      </p:sp>
      <p:sp>
        <p:nvSpPr>
          <p:cNvPr id="4" name="Retângulo 3"/>
          <p:cNvSpPr/>
          <p:nvPr/>
        </p:nvSpPr>
        <p:spPr>
          <a:xfrm>
            <a:off x="399166" y="6107447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SEPAREIS  O  QUE  DEUS  JUNTOU</a:t>
            </a:r>
          </a:p>
        </p:txBody>
      </p:sp>
      <p:sp>
        <p:nvSpPr>
          <p:cNvPr id="9" name="Retângulo 8"/>
          <p:cNvSpPr/>
          <p:nvPr/>
        </p:nvSpPr>
        <p:spPr>
          <a:xfrm>
            <a:off x="378063" y="3429000"/>
            <a:ext cx="27959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4.  O  REPÚDIO</a:t>
            </a:r>
          </a:p>
        </p:txBody>
      </p:sp>
      <p:pic>
        <p:nvPicPr>
          <p:cNvPr id="10" name="Picture 2" descr="Casal, Romance, Amor, Namorados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8094" y="4242963"/>
            <a:ext cx="1764000" cy="180107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344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:\Minhas imagens\Montagens\Material para Scrytbook\Para Projeções e scripybook\AnaFlor_Kit Gabriel_01\AF_Paper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</p:spPr>
      </p:pic>
      <p:pic>
        <p:nvPicPr>
          <p:cNvPr id="23" name="Picture 4" descr="I:\Minhas imagens\Montagens\Material para Scrytbook\Para Projeções e scripybook\AnaFlor_Kit Gabriel_01\AF_Paper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</p:spPr>
      </p:pic>
      <p:pic>
        <p:nvPicPr>
          <p:cNvPr id="24" name="Picture 4" descr="I:\Minhas imagens\Montagens\Material para Scrytbook\Para Projeções e scripybook\AnaFlor_Kit Gabriel_01\AF_Paper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3429000"/>
            <a:ext cx="4572000" cy="3429000"/>
          </a:xfrm>
          <a:prstGeom prst="rect">
            <a:avLst/>
          </a:prstGeom>
          <a:noFill/>
        </p:spPr>
      </p:pic>
      <p:pic>
        <p:nvPicPr>
          <p:cNvPr id="25" name="Picture 4" descr="I:\Minhas imagens\Montagens\Material para Scrytbook\Para Projeções e scripybook\AnaFlor_Kit Gabriel_01\AF_Paper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4572000" y="3429000"/>
            <a:ext cx="4572000" cy="3429000"/>
          </a:xfrm>
          <a:prstGeom prst="rect">
            <a:avLst/>
          </a:prstGeom>
          <a:noFill/>
        </p:spPr>
      </p:pic>
      <p:pic>
        <p:nvPicPr>
          <p:cNvPr id="1027" name="Picture 3" descr="I:\Minhas imagens\Montagens\Material para Scrytbook\Para Projeções e scripybook\ALS_SYTYCD_Daisy May\ALS_Daisy May_Paper-Solid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932" y="214290"/>
            <a:ext cx="9144000" cy="6429420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>
          <a:xfrm>
            <a:off x="2699792" y="214290"/>
            <a:ext cx="33650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   REPÚDIO</a:t>
            </a:r>
            <a:endParaRPr lang="pt-BR" sz="36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4" name="Picture 4" descr="Pensamento, Imaginação, Criativa, Pensamentos, Idéia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08371"/>
            <a:ext cx="4242128" cy="5635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Pessoa, Pessoas, Desenhos Animados, Doodle, Art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052737"/>
            <a:ext cx="4901432" cy="559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79512" y="5661248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ESTABELECENDO  A  PROIBIÇÃO  DE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  CASAR  COM  A  MULHER   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REPUDIADA.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83568" y="5661247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LEI  CIVIL  ADMITIDA  POR  JESUS  NO</a:t>
            </a:r>
            <a:endParaRPr lang="pt-BR" sz="24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CASO  DE  ADULTÉRIO.</a:t>
            </a:r>
          </a:p>
        </p:txBody>
      </p:sp>
    </p:spTree>
    <p:extLst>
      <p:ext uri="{BB962C8B-B14F-4D97-AF65-F5344CB8AC3E}">
        <p14:creationId xmlns:p14="http://schemas.microsoft.com/office/powerpoint/2010/main" xmlns="" val="3245903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:\Minhas imagens\Montagens\Material para Scrytbook\Para Projeções e scripybook\AnaFlor_Kit Gabriel_01\AF_Paper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</p:spPr>
      </p:pic>
      <p:pic>
        <p:nvPicPr>
          <p:cNvPr id="23" name="Picture 4" descr="I:\Minhas imagens\Montagens\Material para Scrytbook\Para Projeções e scripybook\AnaFlor_Kit Gabriel_01\AF_Paper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</p:spPr>
      </p:pic>
      <p:pic>
        <p:nvPicPr>
          <p:cNvPr id="24" name="Picture 4" descr="I:\Minhas imagens\Montagens\Material para Scrytbook\Para Projeções e scripybook\AnaFlor_Kit Gabriel_01\AF_Paper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3429000"/>
            <a:ext cx="4572000" cy="3429000"/>
          </a:xfrm>
          <a:prstGeom prst="rect">
            <a:avLst/>
          </a:prstGeom>
          <a:noFill/>
        </p:spPr>
      </p:pic>
      <p:pic>
        <p:nvPicPr>
          <p:cNvPr id="25" name="Picture 4" descr="I:\Minhas imagens\Montagens\Material para Scrytbook\Para Projeções e scripybook\AnaFlor_Kit Gabriel_01\AF_Paper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4572000" y="3429000"/>
            <a:ext cx="4572000" cy="3429000"/>
          </a:xfrm>
          <a:prstGeom prst="rect">
            <a:avLst/>
          </a:prstGeom>
          <a:noFill/>
        </p:spPr>
      </p:pic>
      <p:pic>
        <p:nvPicPr>
          <p:cNvPr id="1027" name="Picture 3" descr="I:\Minhas imagens\Montagens\Material para Scrytbook\Para Projeções e scripybook\ALS_SYTYCD_Daisy May\ALS_Daisy May_Paper-Solid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932" y="214290"/>
            <a:ext cx="9144000" cy="642942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3078916" y="214290"/>
            <a:ext cx="29803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FINALIDADE</a:t>
            </a:r>
          </a:p>
        </p:txBody>
      </p:sp>
      <p:pic>
        <p:nvPicPr>
          <p:cNvPr id="8" name="Picture 2" descr="Mulher, Templo, Camboja, Ankor Wat, Feminin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39" y="779709"/>
            <a:ext cx="91440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07504" y="5368093"/>
            <a:ext cx="90335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ERA  UMA  LEI  CIVIL,  SENDO  SUBSTITUÍDA  POR  OUTRA,  MAS  COMO  TODAS  AS  LEIS  DESSA  NATUREZA,  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TINHA  DE  PASSAR  PELA  PROVA  DO  TEMPO.</a:t>
            </a:r>
            <a:endParaRPr lang="pt-BR" sz="2400" dirty="0"/>
          </a:p>
        </p:txBody>
      </p:sp>
      <p:sp>
        <p:nvSpPr>
          <p:cNvPr id="5" name="Retângulo 4"/>
          <p:cNvSpPr/>
          <p:nvPr/>
        </p:nvSpPr>
        <p:spPr>
          <a:xfrm>
            <a:off x="159790" y="5368092"/>
            <a:ext cx="8928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QUERIA  ABOLIR  UM  USO  BÁRBARO, 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SUBSTITUINDO  A  LEI  CIVIL  MOSAICA: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LAPIDAÇÃO  DA  MULHER   ADÚLTERA.</a:t>
            </a:r>
          </a:p>
        </p:txBody>
      </p:sp>
    </p:spTree>
    <p:extLst>
      <p:ext uri="{BB962C8B-B14F-4D97-AF65-F5344CB8AC3E}">
        <p14:creationId xmlns:p14="http://schemas.microsoft.com/office/powerpoint/2010/main" xmlns="" val="3373073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 descr="I:\Minhas imagens\Montagens\Material para Scrytbook\Para Projeções e scripybook\AnaFlor_Kit Gabriel_01\AF_Paper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4572000" y="3429000"/>
            <a:ext cx="4572000" cy="3429000"/>
          </a:xfrm>
          <a:prstGeom prst="rect">
            <a:avLst/>
          </a:prstGeom>
          <a:noFill/>
        </p:spPr>
      </p:pic>
      <p:pic>
        <p:nvPicPr>
          <p:cNvPr id="24" name="Picture 4" descr="I:\Minhas imagens\Montagens\Material para Scrytbook\Para Projeções e scripybook\AnaFlor_Kit Gabriel_01\AF_Paper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3429000"/>
            <a:ext cx="4572000" cy="3429000"/>
          </a:xfrm>
          <a:prstGeom prst="rect">
            <a:avLst/>
          </a:prstGeom>
          <a:noFill/>
        </p:spPr>
      </p:pic>
      <p:pic>
        <p:nvPicPr>
          <p:cNvPr id="23" name="Picture 4" descr="I:\Minhas imagens\Montagens\Material para Scrytbook\Para Projeções e scripybook\AnaFlor_Kit Gabriel_01\AF_Paper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</p:spPr>
      </p:pic>
      <p:pic>
        <p:nvPicPr>
          <p:cNvPr id="2" name="Picture 4" descr="I:\Minhas imagens\Montagens\Material para Scrytbook\Para Projeções e scripybook\AnaFlor_Kit Gabriel_01\AF_Paper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</p:spPr>
      </p:pic>
      <p:pic>
        <p:nvPicPr>
          <p:cNvPr id="1027" name="Picture 3" descr="I:\Minhas imagens\Montagens\Material para Scrytbook\Para Projeções e scripybook\ALS_SYTYCD_Daisy May\ALS_Daisy May_Paper-Solid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932" y="214290"/>
            <a:ext cx="9144000" cy="6429420"/>
          </a:xfrm>
          <a:prstGeom prst="rect">
            <a:avLst/>
          </a:prstGeom>
          <a:noFill/>
        </p:spPr>
      </p:pic>
      <p:pic>
        <p:nvPicPr>
          <p:cNvPr id="12" name="Picture 2" descr="Conversação, Discussão, Falando, Pessoas, Dois, Número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808" y="1299661"/>
            <a:ext cx="9144000" cy="534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2915816" y="195162"/>
            <a:ext cx="3082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DIVÓRCIO</a:t>
            </a:r>
            <a:endParaRPr lang="pt-BR" sz="36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43508" y="5589240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DIVÓRCIO  SÓ  TEM  APLICAÇÃO  NOS  CASOS</a:t>
            </a:r>
            <a:b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EM  QUE  A  LEI  DIVINA  NÃO  FOI  CONSIDERADA.</a:t>
            </a:r>
          </a:p>
        </p:txBody>
      </p:sp>
      <p:sp>
        <p:nvSpPr>
          <p:cNvPr id="9" name="Retângulo 8"/>
          <p:cNvSpPr/>
          <p:nvPr/>
        </p:nvSpPr>
        <p:spPr>
          <a:xfrm>
            <a:off x="261653" y="5074050"/>
            <a:ext cx="88569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DESDE  OS  TEMPOS  DE  MOISES,  NÃO  SENDO  A MÚTUA   AFEIÇÃO  O  MOTIVO  ÚNICO  DO  </a:t>
            </a:r>
          </a:p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CASAMENTO,  A  SEPARAÇÃO  PODIA  TORNAR-SE  </a:t>
            </a:r>
            <a:br>
              <a:rPr lang="pt-BR" sz="24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sz="24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NECESSÁRIA  .</a:t>
            </a:r>
          </a:p>
        </p:txBody>
      </p:sp>
    </p:spTree>
    <p:extLst>
      <p:ext uri="{BB962C8B-B14F-4D97-AF65-F5344CB8AC3E}">
        <p14:creationId xmlns:p14="http://schemas.microsoft.com/office/powerpoint/2010/main" xmlns="" val="352356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:\Minhas imagens\Montagens\Material para Scrytbook\Para Projeções e scripybook\AnaFlor_Kit Gabriel_01\AF_Paper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</p:spPr>
      </p:pic>
      <p:pic>
        <p:nvPicPr>
          <p:cNvPr id="23" name="Picture 4" descr="I:\Minhas imagens\Montagens\Material para Scrytbook\Para Projeções e scripybook\AnaFlor_Kit Gabriel_01\AF_Paper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</p:spPr>
      </p:pic>
      <p:pic>
        <p:nvPicPr>
          <p:cNvPr id="24" name="Picture 4" descr="I:\Minhas imagens\Montagens\Material para Scrytbook\Para Projeções e scripybook\AnaFlor_Kit Gabriel_01\AF_Paper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3429000"/>
            <a:ext cx="4572000" cy="3429000"/>
          </a:xfrm>
          <a:prstGeom prst="rect">
            <a:avLst/>
          </a:prstGeom>
          <a:noFill/>
        </p:spPr>
      </p:pic>
      <p:pic>
        <p:nvPicPr>
          <p:cNvPr id="25" name="Picture 4" descr="I:\Minhas imagens\Montagens\Material para Scrytbook\Para Projeções e scripybook\AnaFlor_Kit Gabriel_01\AF_Paper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4572000" y="3429000"/>
            <a:ext cx="4572000" cy="3429000"/>
          </a:xfrm>
          <a:prstGeom prst="rect">
            <a:avLst/>
          </a:prstGeom>
          <a:noFill/>
        </p:spPr>
      </p:pic>
      <p:pic>
        <p:nvPicPr>
          <p:cNvPr id="1027" name="Picture 3" descr="I:\Minhas imagens\Montagens\Material para Scrytbook\Para Projeções e scripybook\ALS_SYTYCD_Daisy May\ALS_Daisy May_Paper-Solid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932" y="214290"/>
            <a:ext cx="9144000" cy="642942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1426491" y="214290"/>
            <a:ext cx="64171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APLICAÇÃO  DO  DIVÓRCIO</a:t>
            </a:r>
            <a:endParaRPr lang="pt-BR" sz="36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 descr="Triste, Coração Partido, Plano De Fund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7776864" cy="592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2767" y="1242621"/>
            <a:ext cx="3250794" cy="3250794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4572000" y="2056413"/>
            <a:ext cx="29523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 Black" pitchFamily="34" charset="0"/>
              </a:rPr>
              <a:t>O</a:t>
            </a:r>
          </a:p>
          <a:p>
            <a:pPr algn="ctr"/>
            <a:r>
              <a:rPr lang="pt-BR" sz="3200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 Black" pitchFamily="34" charset="0"/>
              </a:rPr>
              <a:t>AMOR</a:t>
            </a:r>
            <a:endParaRPr lang="pt-BR" sz="3200" dirty="0">
              <a:solidFill>
                <a:schemeClr val="bg1"/>
              </a:solidFill>
              <a:effectLst>
                <a:glow rad="101600">
                  <a:srgbClr val="000000"/>
                </a:glow>
              </a:effectLst>
              <a:latin typeface="Arial Black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30605" y="5661248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NOS  CASOS  EM  QUE  NÃO  SE  LEVOU  EM  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CONTA   A  LEI  DIVINA  NA  UNIÃO:</a:t>
            </a:r>
            <a:endParaRPr lang="pt-BR" sz="24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9616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:\Minhas imagens\Montagens\Material para Scrytbook\Para Projeções e scripybook\AnaFlor_Kit Gabriel_01\AF_Paper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</p:spPr>
      </p:pic>
      <p:pic>
        <p:nvPicPr>
          <p:cNvPr id="23" name="Picture 4" descr="I:\Minhas imagens\Montagens\Material para Scrytbook\Para Projeções e scripybook\AnaFlor_Kit Gabriel_01\AF_Paper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</p:spPr>
      </p:pic>
      <p:pic>
        <p:nvPicPr>
          <p:cNvPr id="24" name="Picture 4" descr="I:\Minhas imagens\Montagens\Material para Scrytbook\Para Projeções e scripybook\AnaFlor_Kit Gabriel_01\AF_Paper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3429000"/>
            <a:ext cx="4572000" cy="3429000"/>
          </a:xfrm>
          <a:prstGeom prst="rect">
            <a:avLst/>
          </a:prstGeom>
          <a:noFill/>
        </p:spPr>
      </p:pic>
      <p:pic>
        <p:nvPicPr>
          <p:cNvPr id="25" name="Picture 4" descr="I:\Minhas imagens\Montagens\Material para Scrytbook\Para Projeções e scripybook\AnaFlor_Kit Gabriel_01\AF_Paper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4572000" y="3429000"/>
            <a:ext cx="4572000" cy="3429000"/>
          </a:xfrm>
          <a:prstGeom prst="rect">
            <a:avLst/>
          </a:prstGeom>
          <a:noFill/>
        </p:spPr>
      </p:pic>
      <p:pic>
        <p:nvPicPr>
          <p:cNvPr id="1027" name="Picture 3" descr="I:\Minhas imagens\Montagens\Material para Scrytbook\Para Projeções e scripybook\ALS_SYTYCD_Daisy May\ALS_Daisy May_Paper-Solid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932" y="214290"/>
            <a:ext cx="9144000" cy="6429420"/>
          </a:xfrm>
          <a:prstGeom prst="rect">
            <a:avLst/>
          </a:prstGeom>
          <a:noFill/>
        </p:spPr>
      </p:pic>
      <p:pic>
        <p:nvPicPr>
          <p:cNvPr id="7" name="Picture 2" descr="Amando, Coração, Amor, Dia Dos Namorados, Lu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60" y="214290"/>
            <a:ext cx="9049615" cy="642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85800" y="20488"/>
            <a:ext cx="88569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  SEPARAÇÕES  SÃO  CONTRÁRIAS</a:t>
            </a:r>
          </a:p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À  LEI  DE  DEUS ?</a:t>
            </a:r>
            <a:endParaRPr lang="pt-BR" sz="32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187510" y="1110311"/>
            <a:ext cx="10967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SIM</a:t>
            </a:r>
            <a:endParaRPr lang="pt-BR" sz="4000" dirty="0"/>
          </a:p>
        </p:txBody>
      </p:sp>
      <p:sp>
        <p:nvSpPr>
          <p:cNvPr id="5" name="Retângulo 4"/>
          <p:cNvSpPr/>
          <p:nvPr/>
        </p:nvSpPr>
        <p:spPr>
          <a:xfrm>
            <a:off x="4073696" y="1094546"/>
            <a:ext cx="13244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</a:t>
            </a:r>
            <a:endParaRPr lang="pt-BR" sz="4000" dirty="0"/>
          </a:p>
        </p:txBody>
      </p:sp>
      <p:sp>
        <p:nvSpPr>
          <p:cNvPr id="6" name="Retângulo 5"/>
          <p:cNvSpPr/>
          <p:nvPr/>
        </p:nvSpPr>
        <p:spPr>
          <a:xfrm>
            <a:off x="343410" y="5443381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  FOR  PARA   ATENDER  UNICAMENTE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INTERESSES  MATERIAIS  E  NÃO  A  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SATISFAÇÃO  DA  LEI  DE  AMOR.</a:t>
            </a:r>
            <a:endParaRPr lang="pt-BR" sz="24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95041" y="5812712"/>
            <a:ext cx="82610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  FOR  PARA   EVITAR  MALES  MAIORES.</a:t>
            </a:r>
            <a:endParaRPr lang="pt-BR" sz="24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8892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6" grpId="0"/>
      <p:bldP spid="6" grpId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 descr="I:\Minhas imagens\Montagens\Material para Scrytbook\Para Projeções e scripybook\AnaFlor_Kit Gabriel_01\AF_Paper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4572000" y="3429000"/>
            <a:ext cx="4572000" cy="3429000"/>
          </a:xfrm>
          <a:prstGeom prst="rect">
            <a:avLst/>
          </a:prstGeom>
          <a:noFill/>
        </p:spPr>
      </p:pic>
      <p:pic>
        <p:nvPicPr>
          <p:cNvPr id="24" name="Picture 4" descr="I:\Minhas imagens\Montagens\Material para Scrytbook\Para Projeções e scripybook\AnaFlor_Kit Gabriel_01\AF_Paper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3429000"/>
            <a:ext cx="4572000" cy="3429000"/>
          </a:xfrm>
          <a:prstGeom prst="rect">
            <a:avLst/>
          </a:prstGeom>
          <a:noFill/>
        </p:spPr>
      </p:pic>
      <p:pic>
        <p:nvPicPr>
          <p:cNvPr id="23" name="Picture 4" descr="I:\Minhas imagens\Montagens\Material para Scrytbook\Para Projeções e scripybook\AnaFlor_Kit Gabriel_01\AF_Paper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</p:spPr>
      </p:pic>
      <p:pic>
        <p:nvPicPr>
          <p:cNvPr id="2" name="Picture 4" descr="I:\Minhas imagens\Montagens\Material para Scrytbook\Para Projeções e scripybook\AnaFlor_Kit Gabriel_01\AF_Paper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</p:spPr>
      </p:pic>
      <p:pic>
        <p:nvPicPr>
          <p:cNvPr id="1027" name="Picture 3" descr="I:\Minhas imagens\Montagens\Material para Scrytbook\Para Projeções e scripybook\ALS_SYTYCD_Daisy May\ALS_Daisy May_Paper-Solid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932" y="214290"/>
            <a:ext cx="9144000" cy="6429420"/>
          </a:xfrm>
          <a:prstGeom prst="rect">
            <a:avLst/>
          </a:prstGeom>
          <a:noFill/>
        </p:spPr>
      </p:pic>
      <p:pic>
        <p:nvPicPr>
          <p:cNvPr id="1026" name="Picture 2" descr="Danbo, Figura, Juntos, Mão Na Mão, Amor, Uniã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932" y="836713"/>
            <a:ext cx="9144000" cy="577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2824840" y="210927"/>
            <a:ext cx="34884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CONCLUSÃO</a:t>
            </a:r>
            <a:endParaRPr lang="pt-BR" sz="4000" dirty="0"/>
          </a:p>
        </p:txBody>
      </p:sp>
      <p:sp>
        <p:nvSpPr>
          <p:cNvPr id="4" name="Retângulo 3"/>
          <p:cNvSpPr/>
          <p:nvPr/>
        </p:nvSpPr>
        <p:spPr>
          <a:xfrm>
            <a:off x="174659" y="5150502"/>
            <a:ext cx="878881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REPÚDIO  ERA  PERMITIDO  QUANDO  HOUVESSE </a:t>
            </a:r>
          </a:p>
          <a:p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ADULTÉRIO</a:t>
            </a:r>
            <a:r>
              <a:rPr lang="pt-BR" sz="2400" dirty="0" smtClean="0"/>
              <a:t>. 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MAS  O  ADULTÉRIO  NÃO  EXISTE </a:t>
            </a:r>
          </a:p>
          <a:p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ONDE  REINA  UMA  AFEIÇÃO  RECÍPROCA   E  SINCERA.</a:t>
            </a:r>
          </a:p>
        </p:txBody>
      </p:sp>
    </p:spTree>
    <p:extLst>
      <p:ext uri="{BB962C8B-B14F-4D97-AF65-F5344CB8AC3E}">
        <p14:creationId xmlns:p14="http://schemas.microsoft.com/office/powerpoint/2010/main" xmlns="" val="2563768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827584" y="404664"/>
            <a:ext cx="7560840" cy="485537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PARA  A  GENTE  PENSAR...  </a:t>
            </a:r>
            <a:endParaRPr lang="pt-BR" sz="3200" b="1" dirty="0">
              <a:solidFill>
                <a:prstClr val="white"/>
              </a:solidFill>
              <a:effectLst>
                <a:glow rad="101600">
                  <a:srgbClr val="000000"/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6149" name="Picture 5" descr="C:\Users\AlphaNet\Desktop\criptogram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8175282" cy="5770545"/>
          </a:xfrm>
          <a:prstGeom prst="rect">
            <a:avLst/>
          </a:prstGeom>
          <a:noFill/>
          <a:effectLst>
            <a:glow rad="127000">
              <a:schemeClr val="tx2"/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195995" y="3212976"/>
            <a:ext cx="5661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/>
              <a:t>O</a:t>
            </a:r>
            <a:endParaRPr lang="pt-BR" sz="44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2071815" y="3212976"/>
            <a:ext cx="5405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/>
              <a:t>D</a:t>
            </a:r>
            <a:endParaRPr lang="pt-BR" sz="44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2770995" y="3212975"/>
            <a:ext cx="3353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/>
              <a:t>I</a:t>
            </a:r>
            <a:endParaRPr lang="pt-BR" sz="44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3191211" y="3212975"/>
            <a:ext cx="5180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/>
              <a:t>V</a:t>
            </a:r>
            <a:endParaRPr lang="pt-BR" sz="4400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3761216" y="3212976"/>
            <a:ext cx="5661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/>
              <a:t>Ó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4356973" y="3212976"/>
            <a:ext cx="5020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/>
              <a:t>R</a:t>
            </a:r>
            <a:endParaRPr lang="pt-BR" sz="4400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4901313" y="3212974"/>
            <a:ext cx="4828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/>
              <a:t>C</a:t>
            </a:r>
            <a:endParaRPr lang="pt-BR" sz="4400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5484638" y="3212976"/>
            <a:ext cx="3353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/>
              <a:t>I</a:t>
            </a:r>
            <a:endParaRPr lang="pt-BR" sz="4400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6015324" y="3212973"/>
            <a:ext cx="5661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/>
              <a:t>O</a:t>
            </a:r>
            <a:endParaRPr lang="pt-BR" sz="4400" b="1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6858000" y="3212976"/>
            <a:ext cx="4603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/>
              <a:t>É</a:t>
            </a:r>
            <a:endParaRPr lang="pt-BR" sz="4400" b="1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642638" y="3982417"/>
            <a:ext cx="5533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/>
              <a:t>U</a:t>
            </a:r>
            <a:endParaRPr lang="pt-BR" sz="4400" b="1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1195995" y="3982417"/>
            <a:ext cx="6783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/>
              <a:t>M</a:t>
            </a:r>
            <a:endParaRPr lang="pt-BR" sz="4400" b="1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1762176" y="3969397"/>
            <a:ext cx="5261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/>
              <a:t>A</a:t>
            </a:r>
            <a:endParaRPr lang="pt-BR" sz="4400" b="1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2727714" y="3982417"/>
            <a:ext cx="4219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/>
              <a:t>L</a:t>
            </a:r>
            <a:endParaRPr lang="pt-BR" sz="4400" b="1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3231444" y="3969396"/>
            <a:ext cx="4603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/>
              <a:t>E</a:t>
            </a:r>
            <a:endParaRPr lang="pt-BR" sz="4400" b="1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3876632" y="3982417"/>
            <a:ext cx="3353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/>
              <a:t>I</a:t>
            </a:r>
            <a:endParaRPr lang="pt-BR" sz="4400" b="1" dirty="0"/>
          </a:p>
        </p:txBody>
      </p:sp>
      <p:sp>
        <p:nvSpPr>
          <p:cNvPr id="27" name="CaixaDeTexto 26"/>
          <p:cNvSpPr txBox="1"/>
          <p:nvPr/>
        </p:nvSpPr>
        <p:spPr>
          <a:xfrm>
            <a:off x="4572000" y="3982417"/>
            <a:ext cx="5357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/>
              <a:t>H</a:t>
            </a:r>
            <a:endParaRPr lang="pt-BR" sz="4400" b="1" dirty="0"/>
          </a:p>
        </p:txBody>
      </p:sp>
      <p:sp>
        <p:nvSpPr>
          <p:cNvPr id="28" name="CaixaDeTexto 27"/>
          <p:cNvSpPr txBox="1"/>
          <p:nvPr/>
        </p:nvSpPr>
        <p:spPr>
          <a:xfrm>
            <a:off x="5107724" y="3969397"/>
            <a:ext cx="5533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/>
              <a:t>U</a:t>
            </a:r>
            <a:endParaRPr lang="pt-BR" sz="4400" b="1" dirty="0"/>
          </a:p>
        </p:txBody>
      </p:sp>
      <p:sp>
        <p:nvSpPr>
          <p:cNvPr id="29" name="CaixaDeTexto 28"/>
          <p:cNvSpPr txBox="1"/>
          <p:nvPr/>
        </p:nvSpPr>
        <p:spPr>
          <a:xfrm>
            <a:off x="5620023" y="3982417"/>
            <a:ext cx="6783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/>
              <a:t>M</a:t>
            </a:r>
            <a:endParaRPr lang="pt-BR" sz="4400" b="1" dirty="0"/>
          </a:p>
        </p:txBody>
      </p:sp>
      <p:sp>
        <p:nvSpPr>
          <p:cNvPr id="30" name="CaixaDeTexto 29"/>
          <p:cNvSpPr txBox="1"/>
          <p:nvPr/>
        </p:nvSpPr>
        <p:spPr>
          <a:xfrm>
            <a:off x="6298414" y="3982417"/>
            <a:ext cx="5261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/>
              <a:t>A</a:t>
            </a:r>
            <a:endParaRPr lang="pt-BR" sz="4400" b="1" dirty="0"/>
          </a:p>
        </p:txBody>
      </p:sp>
      <p:sp>
        <p:nvSpPr>
          <p:cNvPr id="31" name="CaixaDeTexto 30"/>
          <p:cNvSpPr txBox="1"/>
          <p:nvPr/>
        </p:nvSpPr>
        <p:spPr>
          <a:xfrm>
            <a:off x="6809909" y="3982417"/>
            <a:ext cx="5565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/>
              <a:t>N</a:t>
            </a:r>
            <a:endParaRPr lang="pt-BR" sz="4400" b="1" dirty="0"/>
          </a:p>
        </p:txBody>
      </p:sp>
      <p:sp>
        <p:nvSpPr>
          <p:cNvPr id="6144" name="CaixaDeTexto 6143"/>
          <p:cNvSpPr txBox="1"/>
          <p:nvPr/>
        </p:nvSpPr>
        <p:spPr>
          <a:xfrm>
            <a:off x="7390420" y="3982417"/>
            <a:ext cx="5261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/>
              <a:t>A</a:t>
            </a:r>
            <a:endParaRPr lang="pt-BR" sz="4400" b="1" dirty="0"/>
          </a:p>
        </p:txBody>
      </p:sp>
      <p:pic>
        <p:nvPicPr>
          <p:cNvPr id="6153" name="Picture 9" descr="Mãos, Coração, Rasgado, Quebrad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24" y="5286388"/>
            <a:ext cx="7410451" cy="150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9" grpId="0"/>
      <p:bldP spid="20" grpId="0"/>
      <p:bldP spid="21" grpId="0"/>
      <p:bldP spid="23" grpId="0"/>
      <p:bldP spid="24" grpId="0"/>
      <p:bldP spid="26" grpId="0"/>
      <p:bldP spid="27" grpId="0"/>
      <p:bldP spid="28" grpId="0"/>
      <p:bldP spid="29" grpId="0"/>
      <p:bldP spid="30" grpId="0"/>
      <p:bldP spid="31" grpId="0"/>
      <p:bldP spid="6144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225</Words>
  <Application>Microsoft Office PowerPoint</Application>
  <PresentationFormat>Apresentação no Ecrã (4:3)</PresentationFormat>
  <Paragraphs>60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8</vt:i4>
      </vt:variant>
    </vt:vector>
  </HeadingPairs>
  <TitlesOfParts>
    <vt:vector size="9" baseType="lpstr">
      <vt:lpstr>Tema do Office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Wagner</dc:creator>
  <cp:lastModifiedBy>Nara</cp:lastModifiedBy>
  <cp:revision>40</cp:revision>
  <dcterms:created xsi:type="dcterms:W3CDTF">2015-10-10T00:39:56Z</dcterms:created>
  <dcterms:modified xsi:type="dcterms:W3CDTF">2018-09-21T17:50:24Z</dcterms:modified>
</cp:coreProperties>
</file>