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81" r:id="rId3"/>
    <p:sldId id="282" r:id="rId4"/>
    <p:sldId id="283" r:id="rId5"/>
    <p:sldId id="284" r:id="rId6"/>
    <p:sldId id="285" r:id="rId7"/>
    <p:sldId id="286" r:id="rId8"/>
    <p:sldId id="27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FFB3"/>
    <a:srgbClr val="E9FFD1"/>
    <a:srgbClr val="FFCC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2032-1C35-4EDE-8658-68B969A19A31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61740-5AC4-46B6-8EC6-0AC99EA18A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931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NUL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572" y="3459887"/>
            <a:ext cx="4572000" cy="3429000"/>
          </a:xfrm>
          <a:prstGeom prst="rect">
            <a:avLst/>
          </a:prstGeom>
          <a:noFill/>
        </p:spPr>
      </p:pic>
      <p:pic>
        <p:nvPicPr>
          <p:cNvPr id="8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16" y="3429000"/>
            <a:ext cx="4572000" cy="3429000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584" y="0"/>
            <a:ext cx="4572000" cy="3429000"/>
          </a:xfrm>
          <a:prstGeom prst="rect">
            <a:avLst/>
          </a:prstGeom>
          <a:noFill/>
        </p:spPr>
      </p:pic>
      <p:pic>
        <p:nvPicPr>
          <p:cNvPr id="9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87"/>
            <a:ext cx="4572000" cy="3429000"/>
          </a:xfrm>
          <a:prstGeom prst="rect">
            <a:avLst/>
          </a:prstGeom>
          <a:noFill/>
        </p:spPr>
      </p:pic>
      <p:pic>
        <p:nvPicPr>
          <p:cNvPr id="1026" name="Picture 2" descr="Plano De Fundo, Compondo, Ãgua, Cachoeira, P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92" y="189000"/>
            <a:ext cx="8784016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512" y="4095471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phaNet\Desktop\sun-159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1034252" cy="10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39128" y="8160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28981" y="171450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22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4352" y="6067146"/>
            <a:ext cx="9015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SEPAREIS  O  QUE  DEUS  JUNTOU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3244334"/>
            <a:ext cx="3034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 O  DIVÓRCIO</a:t>
            </a:r>
          </a:p>
        </p:txBody>
      </p:sp>
      <p:pic>
        <p:nvPicPr>
          <p:cNvPr id="6" name="Picture 2" descr="Casal, Romance, Amor, Namorados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66516"/>
            <a:ext cx="1762933" cy="18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4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esus, Marca, Bíblia, Cristã, Antigo, Evangelh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60561"/>
            <a:ext cx="9144032" cy="6918585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4" name="Retângulo 3"/>
          <p:cNvSpPr/>
          <p:nvPr/>
        </p:nvSpPr>
        <p:spPr>
          <a:xfrm>
            <a:off x="1720757" y="81991"/>
            <a:ext cx="5840638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PERGUNTA  DOS  FARISEUS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57893" y="101838"/>
            <a:ext cx="5010474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AFIRMATIVA  DE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17005" y="6000768"/>
            <a:ext cx="705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SEPAREIS  O  QUE  DEUS  JUNTOU”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5" y="5657695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ENTÃO,  ORDENAVA  MOISÉS  QUE </a:t>
            </a:r>
            <a:endParaRPr lang="pt-BR" sz="2400" b="1" dirty="0" smtClean="0">
              <a:solidFill>
                <a:prstClr val="white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MARIDO  DESSE  À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</a:t>
            </a: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MULHER  UM  ESCRITO  DE  SEPARAÇÃO  E  A  DESPEDISSE ?</a:t>
            </a:r>
          </a:p>
        </p:txBody>
      </p:sp>
    </p:spTree>
    <p:extLst>
      <p:ext uri="{BB962C8B-B14F-4D97-AF65-F5344CB8AC3E}">
        <p14:creationId xmlns:p14="http://schemas.microsoft.com/office/powerpoint/2010/main" xmlns="" val="4100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phaNet\Desktop\im-right-1458410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22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000364" y="857232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Eu estou</a:t>
            </a:r>
          </a:p>
          <a:p>
            <a:r>
              <a:rPr lang="pt-BR" b="1" dirty="0" smtClean="0"/>
              <a:t>   certo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4929190" y="785794"/>
            <a:ext cx="1153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Eu estou</a:t>
            </a:r>
          </a:p>
          <a:p>
            <a:r>
              <a:rPr lang="pt-BR" b="1" dirty="0"/>
              <a:t>   </a:t>
            </a:r>
            <a:r>
              <a:rPr lang="pt-BR" b="1" dirty="0" smtClean="0"/>
              <a:t>certa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76930" y="480202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ISSO  EU  VOS  DECLARO  QUE  AQUELE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DESPEDE  SUA  MULHER,  A  NÃO  SER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CASO  DE  ADULTÉRIO,  E  DESPOSA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OUTRA,  COMETE  ADULTÉRIO;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10971" y="204500"/>
            <a:ext cx="477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RESPOSTA  DE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0823" y="55172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  AQUELE  QUE  DESPOSA  A  MULHER  QUE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  DESPEDIU  TAMBÉM  COMETE  ADULTÉRIO.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916832"/>
            <a:ext cx="868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31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riação, Adam, Véspera, Religião, Conclusão, Deus, M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0" t="3125" r="2902" b="4166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sal, Segurando As Mãos, Fatia Da Vida, Relacionam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94"/>
          <a:stretch>
            <a:fillRect/>
          </a:stretch>
        </p:blipFill>
        <p:spPr bwMode="auto">
          <a:xfrm>
            <a:off x="4536007" y="0"/>
            <a:ext cx="4607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96121" y="214290"/>
            <a:ext cx="5951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COMEÇO  NÃO  FOI  ASSIM...</a:t>
            </a:r>
            <a:endParaRPr lang="pt-BR" sz="28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75362" y="792872"/>
            <a:ext cx="265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SIGNIFICADO:</a:t>
            </a:r>
            <a:endParaRPr lang="pt-BR" sz="28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756" y="5661248"/>
            <a:ext cx="7458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NENHUM  ENSEJO  DAVAM  AO  REPÚDIO.</a:t>
            </a:r>
            <a:endParaRPr lang="pt-BR" sz="24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879" y="5291915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ORIGEM  DA  HUMANIDADE,  QUANDO  OS  HOMENS  NÃO  ESTAVAM  PERVERTIDOS  PELO  EGOÍSMO,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ORGULHO,  PELA  VAIDADE  E  AMBIÇÃO.</a:t>
            </a:r>
            <a:endParaRPr lang="pt-BR" sz="24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5173" y="5661246"/>
            <a:ext cx="6768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VIVIAM  SEGUNDO  A  LEI  DE  DEUS.</a:t>
            </a:r>
            <a:endParaRPr lang="pt-BR" sz="24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31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eartsickness, A Dor De Amante, Lovesickness, Coup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53426" y="195161"/>
            <a:ext cx="6437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DO  AMOR  E  O  DIVÓRCIO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683568" y="530120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ONDE  EXISTE  E  IMPERA  A  LEI  DO  AMOR</a:t>
            </a:r>
            <a:b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SEPARAÇÃO ,  POIS  O  AMOR  É  </a:t>
            </a:r>
          </a:p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ELO  QUE  UNE   A   DEUS  E  AOS  HOMENS</a:t>
            </a:r>
            <a:endParaRPr lang="pt-BR" sz="2400" dirty="0"/>
          </a:p>
        </p:txBody>
      </p:sp>
      <p:pic>
        <p:nvPicPr>
          <p:cNvPr id="4098" name="Picture 2" descr="Noiva E Noivo, Antes, Casamento, Am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33" y="856933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30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ação, Coração Partido, Amor, Valentim, Símbolo, 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53" y="656985"/>
            <a:ext cx="7991475" cy="61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va, Rejeição, Casamento, Silhueta, Pesso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039854"/>
            <a:ext cx="3204000" cy="47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21429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INDISSOLUBILIDADE  DO  CASAMENTO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19" y="544230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POR  CAUSA  DA  DUREZA  DOS  VOSSOS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CORAÇÕES  QUE  MOISÉS  PERMITIU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DESPEDÍSSEIS  VOSSAS  MULHERES.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5759" y="5626972"/>
            <a:ext cx="8892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MESMO  JESUS  A  CONSAGROU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DISSE: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0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stragão, Artemisia Dracunculus, Saudá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652083" y="214290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2843808" y="922176"/>
            <a:ext cx="2760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DIVÓRCIO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2751" y="516607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LEI  HUMANA  QUE  TEM  POR  OBJETO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SEPARAR  LEGALMENTE  O  QUE  JÁ,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FATO,  ESTÁ  SEPARADO.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82504" y="5535405"/>
            <a:ext cx="6027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CONTRÁRIO  À  LEI  DE  DEUS.</a:t>
            </a:r>
          </a:p>
        </p:txBody>
      </p:sp>
    </p:spTree>
    <p:extLst>
      <p:ext uri="{BB962C8B-B14F-4D97-AF65-F5344CB8AC3E}">
        <p14:creationId xmlns:p14="http://schemas.microsoft.com/office/powerpoint/2010/main" xmlns="" val="23030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phaNet\Desktop\j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454"/>
            <a:ext cx="7992888" cy="5524522"/>
          </a:xfrm>
          <a:prstGeom prst="rect">
            <a:avLst/>
          </a:prstGeom>
          <a:noFill/>
          <a:effectLst>
            <a:glow rad="63500">
              <a:schemeClr val="bg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34492" y="1119188"/>
            <a:ext cx="6519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  Ajude o Noivo a encontrar a Noiva,</a:t>
            </a:r>
          </a:p>
          <a:p>
            <a:r>
              <a:rPr lang="pt-BR" sz="3200" b="1" dirty="0" smtClean="0"/>
              <a:t> evitando assim a separação do casal.</a:t>
            </a:r>
            <a:endParaRPr lang="pt-BR" sz="3200" b="1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3707904" y="3212976"/>
            <a:ext cx="230425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6012160" y="371703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4355976" y="4077072"/>
            <a:ext cx="201622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4355976" y="4797152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4355976" y="5107781"/>
            <a:ext cx="73803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5094006" y="5409666"/>
            <a:ext cx="1098174" cy="155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5" name="Conector de seta reta 1024"/>
          <p:cNvCxnSpPr/>
          <p:nvPr/>
        </p:nvCxnSpPr>
        <p:spPr>
          <a:xfrm flipH="1" flipV="1">
            <a:off x="5796136" y="4797152"/>
            <a:ext cx="396044" cy="612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2" name="Conector de seta reta 1031"/>
          <p:cNvCxnSpPr/>
          <p:nvPr/>
        </p:nvCxnSpPr>
        <p:spPr>
          <a:xfrm flipH="1" flipV="1">
            <a:off x="3419872" y="4661990"/>
            <a:ext cx="2376264" cy="135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7" name="Conector de seta reta 1036"/>
          <p:cNvCxnSpPr/>
          <p:nvPr/>
        </p:nvCxnSpPr>
        <p:spPr>
          <a:xfrm flipH="1">
            <a:off x="2627784" y="4661990"/>
            <a:ext cx="792088" cy="363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0" name="Conector de seta reta 1039"/>
          <p:cNvCxnSpPr/>
          <p:nvPr/>
        </p:nvCxnSpPr>
        <p:spPr>
          <a:xfrm>
            <a:off x="2627784" y="5025752"/>
            <a:ext cx="216024" cy="1067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3" name="Conector de seta reta 1042"/>
          <p:cNvCxnSpPr/>
          <p:nvPr/>
        </p:nvCxnSpPr>
        <p:spPr>
          <a:xfrm flipH="1">
            <a:off x="2123728" y="6093296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6" name="Conector de seta reta 1045"/>
          <p:cNvCxnSpPr/>
          <p:nvPr/>
        </p:nvCxnSpPr>
        <p:spPr>
          <a:xfrm flipH="1" flipV="1">
            <a:off x="1484602" y="6032003"/>
            <a:ext cx="639126" cy="2773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9" name="Conector de seta reta 1048"/>
          <p:cNvCxnSpPr/>
          <p:nvPr/>
        </p:nvCxnSpPr>
        <p:spPr>
          <a:xfrm flipV="1">
            <a:off x="1484602" y="3608736"/>
            <a:ext cx="1539226" cy="2345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2" name="Conector de seta reta 1051"/>
          <p:cNvCxnSpPr/>
          <p:nvPr/>
        </p:nvCxnSpPr>
        <p:spPr>
          <a:xfrm flipV="1">
            <a:off x="3023828" y="3500438"/>
            <a:ext cx="457200" cy="216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7" name="Conector de seta reta 1056"/>
          <p:cNvCxnSpPr/>
          <p:nvPr/>
        </p:nvCxnSpPr>
        <p:spPr>
          <a:xfrm>
            <a:off x="3481028" y="3500438"/>
            <a:ext cx="2891172" cy="93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60" name="Conector de seta reta 1059"/>
          <p:cNvCxnSpPr/>
          <p:nvPr/>
        </p:nvCxnSpPr>
        <p:spPr>
          <a:xfrm>
            <a:off x="6372200" y="4437112"/>
            <a:ext cx="1368152" cy="1050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Noivo, Tux, Masculino, Homem, Bran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754" y="1558651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iva, Vestido, Casamento, Branco, Vé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961" y="4191910"/>
            <a:ext cx="1404000" cy="24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249</Words>
  <Application>Microsoft Office PowerPoint</Application>
  <PresentationFormat>Apresentação no Ecrã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54</cp:revision>
  <dcterms:created xsi:type="dcterms:W3CDTF">2015-10-10T00:39:56Z</dcterms:created>
  <dcterms:modified xsi:type="dcterms:W3CDTF">2018-09-21T17:46:09Z</dcterms:modified>
</cp:coreProperties>
</file>