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75" r:id="rId3"/>
    <p:sldId id="276" r:id="rId4"/>
    <p:sldId id="277" r:id="rId5"/>
    <p:sldId id="278" r:id="rId6"/>
    <p:sldId id="279" r:id="rId7"/>
    <p:sldId id="267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A6D93-E79D-4D4F-9783-F3B118A4D05B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3D64-201F-4F90-87C0-7746C5FDD9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21/09/2018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o De Fundo, Compondo, Ãgua, Cachoeira, Pr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61291"/>
            <a:ext cx="9144000" cy="70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945" y="4104847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800" y="1000108"/>
            <a:ext cx="1120770" cy="11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544" y="-31909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14393" y="1682591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46841" y="6195876"/>
            <a:ext cx="842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SEPAREIS  O  QUE  DEUS  JUNTOU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71506" y="2910301"/>
            <a:ext cx="4253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ctr">
              <a:buAutoNum type="arabicPeriod" startAt="2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DIVINAS :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 E  MORAL  </a:t>
            </a:r>
          </a:p>
        </p:txBody>
      </p:sp>
      <p:pic>
        <p:nvPicPr>
          <p:cNvPr id="6" name="Picture 2" descr="Casal, Romance, Amor, Namorados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732" y="4166155"/>
            <a:ext cx="1762947" cy="18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97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mÃ¢ntico, Proposta, PÃ´r Do Sol, Anel, Propor, Am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2473" y="190381"/>
            <a:ext cx="62204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LEI  DIVINA  MATERIAL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9832" y="2204864"/>
            <a:ext cx="2776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OBJETIVO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53942" y="2266419"/>
            <a:ext cx="6864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O   QUE   É   DE   ORDEM   DIVINA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96684" y="58068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SUBSTITUIÇÃO  DOS  SERES  QUE  MORREM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54089" y="5991525"/>
            <a:ext cx="3988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UNIÃO  DOS  SEXOS</a:t>
            </a:r>
          </a:p>
        </p:txBody>
      </p:sp>
    </p:spTree>
    <p:extLst>
      <p:ext uri="{BB962C8B-B14F-4D97-AF65-F5344CB8AC3E}">
        <p14:creationId xmlns:p14="http://schemas.microsoft.com/office/powerpoint/2010/main" xmlns="" val="314915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rianças, Irmãos, Irmão, Irmã, Amor, Criança, Pesso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1799058" y="214290"/>
            <a:ext cx="5562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LEI  DIVINA  MORAL</a:t>
            </a:r>
            <a:endParaRPr lang="pt-BR" sz="36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02973" y="980728"/>
            <a:ext cx="43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UNIÃO   DOS   SEXOS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00325" y="58127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SER  REGIDA  PELA  LEI  DO  AMOR.</a:t>
            </a:r>
          </a:p>
        </p:txBody>
      </p:sp>
    </p:spTree>
    <p:extLst>
      <p:ext uri="{BB962C8B-B14F-4D97-AF65-F5344CB8AC3E}">
        <p14:creationId xmlns:p14="http://schemas.microsoft.com/office/powerpoint/2010/main" xmlns="" val="16660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amento, Noiva, Vestido De Casamento, Noivo, Cas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70"/>
            <a:ext cx="9144000" cy="68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91680" y="214290"/>
            <a:ext cx="6041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SENTIDO  DA  AFIRMATIVA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19974" y="602128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“NÃO  SEPAREIS  O  QUE  DEUS  JUNTOU”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0684" y="580088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OS  LAÇOS  ESPIRITUAIS  E  DE  MÚTUO</a:t>
            </a:r>
          </a:p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AFETO  SÃO  INDISSOLÚVEIS.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4700" y="245067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UNIÕES  POR  INTERESSES  MATERIAIS</a:t>
            </a:r>
            <a:endParaRPr lang="pt-BR" sz="28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1001" y="598555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PASSAGEIRAS  E  LOGO  DESAPARECEM.</a:t>
            </a:r>
          </a:p>
        </p:txBody>
      </p:sp>
      <p:pic>
        <p:nvPicPr>
          <p:cNvPr id="1028" name="Picture 4" descr="Nuvem, Pensamento, Nuvens, Sonh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6060">
            <a:off x="5688400" y="1157681"/>
            <a:ext cx="2484000" cy="24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 rot="1449306">
            <a:off x="6470319" y="1525053"/>
            <a:ext cx="169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Casa, Carro,</a:t>
            </a:r>
          </a:p>
          <a:p>
            <a:r>
              <a:rPr lang="pt-BR" sz="2400" b="1" dirty="0" smtClean="0"/>
              <a:t>Viagens....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660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mem, Mulher, Ópera, Fantasma, Ca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222" y="908722"/>
            <a:ext cx="8424000" cy="59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5663" y="214290"/>
            <a:ext cx="892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OS  QUE  SE  CASAM  POR  INTERESSES  MATERIAIS ?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6275" y="5733256"/>
            <a:ext cx="8756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TERÃO  QUE  APRENDER  A  SE  AMAR,  PELA  CONVIVÊNCIA,  PELA  RENÚNCIA  E  ABNEGAÇÃO.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166608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amília, Crianças, Pai, Mãe, Proteção, Seguranç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8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65345" y="660730"/>
            <a:ext cx="2822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CASAMENTO</a:t>
            </a:r>
            <a:endParaRPr lang="pt-BR" sz="32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31316" y="29257"/>
            <a:ext cx="3488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4409471" y="660730"/>
            <a:ext cx="4619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AFEIÇÃO  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MÚTUA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544" y="5489946"/>
            <a:ext cx="892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SENDO  DOIS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AMÁ-LOS,  DOIS  </a:t>
            </a: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CUIDAR  DELES,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DOIS  A  FAZÊ-LOS  PROGREDIR.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1826062" y="5859277"/>
            <a:ext cx="5628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FOSSE  TRANSMITIDA  AOS  FILHOS</a:t>
            </a:r>
            <a:endParaRPr lang="pt-BR" sz="2400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eta entalhada para a direita 7"/>
          <p:cNvSpPr/>
          <p:nvPr/>
        </p:nvSpPr>
        <p:spPr>
          <a:xfrm>
            <a:off x="3203848" y="710802"/>
            <a:ext cx="1436254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122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7" grpId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phaNet\Desktop\cas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7088" y="1413421"/>
            <a:ext cx="4860000" cy="50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or, História, Casal, Jovem, Romântico, Amantes, Feli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13421"/>
            <a:ext cx="4572000" cy="50721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tângulo 8"/>
          <p:cNvSpPr/>
          <p:nvPr/>
        </p:nvSpPr>
        <p:spPr>
          <a:xfrm>
            <a:off x="827584" y="404664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PENSAR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8490" y="890201"/>
            <a:ext cx="8159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Observe as duas figuras e descubra 8 erros entre elas:</a:t>
            </a:r>
            <a:endParaRPr lang="pt-BR" sz="2800" b="1" dirty="0"/>
          </a:p>
        </p:txBody>
      </p:sp>
      <p:sp>
        <p:nvSpPr>
          <p:cNvPr id="4" name="Multiplicar 3"/>
          <p:cNvSpPr/>
          <p:nvPr/>
        </p:nvSpPr>
        <p:spPr>
          <a:xfrm>
            <a:off x="4529176" y="3777052"/>
            <a:ext cx="336612" cy="604307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5" name="Multiplicar 4"/>
          <p:cNvSpPr/>
          <p:nvPr/>
        </p:nvSpPr>
        <p:spPr>
          <a:xfrm>
            <a:off x="6335180" y="3351804"/>
            <a:ext cx="228600" cy="36005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Multiplicar 6"/>
          <p:cNvSpPr/>
          <p:nvPr/>
        </p:nvSpPr>
        <p:spPr>
          <a:xfrm>
            <a:off x="6707088" y="3638264"/>
            <a:ext cx="457200" cy="385192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Multiplicar 7"/>
          <p:cNvSpPr/>
          <p:nvPr/>
        </p:nvSpPr>
        <p:spPr>
          <a:xfrm>
            <a:off x="8194314" y="3704620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Multiplicar 9"/>
          <p:cNvSpPr/>
          <p:nvPr/>
        </p:nvSpPr>
        <p:spPr>
          <a:xfrm>
            <a:off x="7740352" y="3278769"/>
            <a:ext cx="453962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Multiplicar 10"/>
          <p:cNvSpPr/>
          <p:nvPr/>
        </p:nvSpPr>
        <p:spPr>
          <a:xfrm>
            <a:off x="6892839" y="4063328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Multiplicar 11"/>
          <p:cNvSpPr/>
          <p:nvPr/>
        </p:nvSpPr>
        <p:spPr>
          <a:xfrm>
            <a:off x="7203575" y="4486104"/>
            <a:ext cx="390313" cy="436026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8042990" y="4393875"/>
            <a:ext cx="302648" cy="47072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163</Words>
  <Application>Microsoft Office PowerPoint</Application>
  <PresentationFormat>Apresentação no Ecrã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36</cp:revision>
  <dcterms:created xsi:type="dcterms:W3CDTF">2015-10-10T00:39:56Z</dcterms:created>
  <dcterms:modified xsi:type="dcterms:W3CDTF">2018-09-21T17:32:27Z</dcterms:modified>
</cp:coreProperties>
</file>