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7" r:id="rId3"/>
    <p:sldId id="278" r:id="rId4"/>
    <p:sldId id="279" r:id="rId5"/>
    <p:sldId id="280" r:id="rId6"/>
    <p:sldId id="281" r:id="rId7"/>
    <p:sldId id="282" r:id="rId8"/>
    <p:sldId id="26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72ECA-9E56-4A59-B076-F9402BE75D91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40F-DA76-4A4D-B0A6-E5EFAC6E84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098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4533542" y="3382492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051" y="-13457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04911"/>
            <a:ext cx="4572000" cy="3429000"/>
          </a:xfrm>
          <a:prstGeom prst="rect">
            <a:avLst/>
          </a:prstGeom>
          <a:noFill/>
        </p:spPr>
      </p:pic>
      <p:pic>
        <p:nvPicPr>
          <p:cNvPr id="1026" name="Picture 2" descr="Plano De Fundo, Compondo, Ãgua, Cachoeira, Pr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61" y="260648"/>
            <a:ext cx="8676000" cy="63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184" y="4195792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863678"/>
            <a:ext cx="845356" cy="85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7361" y="19183"/>
            <a:ext cx="867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24128" y="198884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6116" y="6194563"/>
            <a:ext cx="8534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SEPAREIS  O  QUE  DEUS  JUNTOU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7361" y="31409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INDISSOLUBILIDADE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CASAMENTO</a:t>
            </a:r>
          </a:p>
        </p:txBody>
      </p:sp>
      <p:pic>
        <p:nvPicPr>
          <p:cNvPr id="5" name="Picture 2" descr="Casal, Romance, Amor, Namorados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6455"/>
            <a:ext cx="1764000" cy="18010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02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ar, Homem, Mulher, Discussão, Diferença, Rel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9313" y="214290"/>
            <a:ext cx="7908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PERGUNTA  DOS  FARISEUS  A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5941" y="5812713"/>
            <a:ext cx="8459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PERMITIDO  A  UM  HOMEM  DESPEDIR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MULHER,  POR  QUALQUER  MOTIVO  ?</a:t>
            </a:r>
          </a:p>
        </p:txBody>
      </p:sp>
    </p:spTree>
    <p:extLst>
      <p:ext uri="{BB962C8B-B14F-4D97-AF65-F5344CB8AC3E}">
        <p14:creationId xmlns:p14="http://schemas.microsoft.com/office/powerpoint/2010/main" xmlns="" val="336959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samento, Cavalariço, Noiva, Casais, O Cas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47191"/>
            <a:ext cx="4572000" cy="57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39798" y="185317"/>
            <a:ext cx="533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RESPOSTA  DE  JESUS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66537" y="6407371"/>
            <a:ext cx="1850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19:3  A  </a:t>
            </a:r>
            <a:r>
              <a:rPr lang="pt-BR" sz="1400" b="1" dirty="0" smtClean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pt-BR" sz="1400" b="1" dirty="0">
              <a:solidFill>
                <a:prstClr val="white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193" y="5443381"/>
            <a:ext cx="8995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ASSIM,  JÁ  NÃO  SERÃO  DUAS,  MAS  UMA  SÓ  CARNE.  NÃO  SEPARE,  POIS,  O  HOMEM  O  QUE  DEUS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JUNTOU.</a:t>
            </a:r>
            <a:endParaRPr lang="pt-BR" sz="2400" b="1" dirty="0">
              <a:solidFill>
                <a:prstClr val="white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193" y="5452234"/>
            <a:ext cx="8921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DEIXARÁ  O  PAI  E  A  MÃE  E  SE  LIGARÁ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SUA  MULHER;  E  SERÃO  DOIS  NUMA  SÓ  CARNE.</a:t>
            </a:r>
          </a:p>
        </p:txBody>
      </p:sp>
    </p:spTree>
    <p:extLst>
      <p:ext uri="{BB962C8B-B14F-4D97-AF65-F5344CB8AC3E}">
        <p14:creationId xmlns:p14="http://schemas.microsoft.com/office/powerpoint/2010/main" xmlns="" val="31939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nflito, Lente De Conflito, Lentes, Desenvolvi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21431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HUMANAS  SOBRE  AS  UNIÕES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SERES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39952" y="4221088"/>
            <a:ext cx="289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CIVIS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6106" y="581271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MUDAM  SEGUNDO  OS  TEMPOS,  OS  LUGARES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PROGRESSO  DA  INTELIGÊNCIA.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27246" y="5997378"/>
            <a:ext cx="216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VARIÁVEIS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10946" y="5812711"/>
            <a:ext cx="653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REGULAM  OS  INTERESSES  DAS  FAMÍLIAS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81374" y="5997378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EXIGÊNCIAS  DA  CIVILIZAÇÃO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71600" y="5997378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REGULAM  AS  RELAÇÕES  SOCIAIS</a:t>
            </a:r>
          </a:p>
        </p:txBody>
      </p:sp>
    </p:spTree>
    <p:extLst>
      <p:ext uri="{BB962C8B-B14F-4D97-AF65-F5344CB8AC3E}">
        <p14:creationId xmlns:p14="http://schemas.microsoft.com/office/powerpoint/2010/main" xmlns="" val="71696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Juiz, Considere, Pensamento, Compreender O U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60264" y="5812713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QUE  PROCEDE  DO  HOMEM  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ESTÁ  SUJEITO  À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MUDANÇAS.  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283827" y="214290"/>
            <a:ext cx="2576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CIVIL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57725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a Das Bruxas, Traje, Gêmeos, Crianças, Spooky, Bon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1"/>
            <a:ext cx="9144000" cy="6839559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92726" y="152422"/>
            <a:ext cx="4758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MUDANÇAS  DA  LEI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755212" y="470932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CRISTIANDADE   DOIS  PAÍSES  EM  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AS  LEIS  SEJAM  ABSOLUTAMENTE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IGUAIS,  NÃO  HÁ  MESMO  UM  SÓ  EM  QUE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  NÃO  TENHAM  SOFRIDO  MODIFICAÇÕES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ATRAVÉS  DOS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57725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al, Romance, Amor, Namorados, Romântico, Paix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78" y="0"/>
            <a:ext cx="9156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27772" y="195162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2996247" y="938937"/>
            <a:ext cx="3151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CASAMENTO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95812" y="6274378"/>
            <a:ext cx="25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QUESTÃO  695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L E 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074049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UM  DOS  PRIMEIROS  ATOS  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PROGRESSO  NAS  SOCIEDADES  HUMANAS,  PORQUE  ESTABELECE  A  SOLIDARIEDADE  FRATERNA.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25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:\Minhas imagens\Montagens\Material para Scrytbook\Para Projeções e scripybook\RedWagonPapers\RR_RedWagon_Paper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8" name="Picture 2" descr="I:\Minhas imagens\Montagens\Material para Scrytbook\Para Projeções e scripybook\RedWagonPapers\RR_RedWagon_Paper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2" name="Picture 2" descr="I:\Minhas imagens\Montagens\Material para Scrytbook\Para Projeções e scripybook\RedWagonPapers\RR_RedWagon_Paper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RedWagonPapers\RR_RedWagon_Paper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Janelas De Diálogo, Bolhas, Padrões, Comprim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9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8970" y="2285533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94017" y="225420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08004" y="228553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66394" y="2285533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26" y="445942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99090" y="45587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F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29378" y="4558725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G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67998" y="455872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H</a:t>
            </a:r>
            <a:endParaRPr lang="pt-BR" sz="3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2447" y="2838984"/>
            <a:ext cx="152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VARIÁVEIS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52146" y="4830679"/>
            <a:ext cx="1867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</a:rPr>
              <a:t>ACOMPANHA</a:t>
            </a:r>
            <a:br>
              <a:rPr lang="pt-BR" sz="2200" b="1" dirty="0" smtClean="0">
                <a:solidFill>
                  <a:srgbClr val="C00000"/>
                </a:solidFill>
              </a:rPr>
            </a:br>
            <a:r>
              <a:rPr lang="pt-BR" sz="2200" b="1" dirty="0" smtClean="0">
                <a:solidFill>
                  <a:srgbClr val="C00000"/>
                </a:solidFill>
              </a:rPr>
              <a:t>O PROGRESSO</a:t>
            </a: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10143" y="2659559"/>
            <a:ext cx="1854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</a:rPr>
              <a:t>MUDAM COM</a:t>
            </a:r>
          </a:p>
          <a:p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BR" sz="2200" b="1" dirty="0" smtClean="0">
                <a:solidFill>
                  <a:srgbClr val="C00000"/>
                </a:solidFill>
              </a:rPr>
              <a:t>  O TEMPO</a:t>
            </a: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10143" y="5022516"/>
            <a:ext cx="1810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</a:rPr>
              <a:t>REGULAM  AS</a:t>
            </a:r>
          </a:p>
          <a:p>
            <a:r>
              <a:rPr lang="pt-BR" sz="2200" b="1" dirty="0" smtClean="0">
                <a:solidFill>
                  <a:srgbClr val="C00000"/>
                </a:solidFill>
              </a:rPr>
              <a:t>  RELAÇÕES</a:t>
            </a: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09144" y="2685095"/>
            <a:ext cx="1205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</a:rPr>
              <a:t> NUNCA </a:t>
            </a:r>
          </a:p>
          <a:p>
            <a:r>
              <a:rPr lang="pt-BR" sz="2200" b="1" dirty="0" smtClean="0">
                <a:solidFill>
                  <a:srgbClr val="C00000"/>
                </a:solidFill>
              </a:rPr>
              <a:t>MUDAM</a:t>
            </a: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21327" y="2577920"/>
            <a:ext cx="1682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NÃO  SÃO  DE</a:t>
            </a:r>
          </a:p>
          <a:p>
            <a:r>
              <a:rPr lang="pt-BR" sz="2000" b="1" dirty="0" smtClean="0">
                <a:solidFill>
                  <a:srgbClr val="C00000"/>
                </a:solidFill>
              </a:rPr>
              <a:t>  INTERESSE  </a:t>
            </a:r>
          </a:p>
          <a:p>
            <a:r>
              <a:rPr lang="pt-BR" sz="2000" b="1" dirty="0" smtClean="0">
                <a:solidFill>
                  <a:srgbClr val="C00000"/>
                </a:solidFill>
              </a:rPr>
              <a:t>DAS FAMÍLIAS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8970" y="4907490"/>
            <a:ext cx="1765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</a:rPr>
              <a:t>SÃO  SEMPRE</a:t>
            </a:r>
          </a:p>
          <a:p>
            <a:r>
              <a:rPr lang="pt-BR" sz="2200" b="1" dirty="0" smtClean="0">
                <a:solidFill>
                  <a:srgbClr val="C00000"/>
                </a:solidFill>
              </a:rPr>
              <a:t>AS  MESMAS</a:t>
            </a: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05209" y="4888737"/>
            <a:ext cx="1613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EXIGÊNCIAS</a:t>
            </a:r>
          </a:p>
          <a:p>
            <a:r>
              <a:rPr lang="pt-BR" sz="2000" b="1" dirty="0" smtClean="0">
                <a:solidFill>
                  <a:srgbClr val="C00000"/>
                </a:solidFill>
              </a:rPr>
              <a:t>      DAS </a:t>
            </a:r>
          </a:p>
          <a:p>
            <a:r>
              <a:rPr lang="pt-BR" sz="2000" b="1" dirty="0" smtClean="0">
                <a:solidFill>
                  <a:srgbClr val="C00000"/>
                </a:solidFill>
              </a:rPr>
              <a:t>CIVILIZAÇÕES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19672" y="1068169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Os Homens  elaboram  as </a:t>
            </a:r>
            <a:r>
              <a:rPr lang="pt-BR" sz="2400" b="1" dirty="0" smtClean="0">
                <a:solidFill>
                  <a:srgbClr val="C00000"/>
                </a:solidFill>
              </a:rPr>
              <a:t>Leis Civis</a:t>
            </a:r>
            <a:r>
              <a:rPr lang="pt-BR" sz="2400" b="1" dirty="0" smtClean="0"/>
              <a:t>, </a:t>
            </a:r>
          </a:p>
          <a:p>
            <a:pPr algn="ctr"/>
            <a:r>
              <a:rPr lang="pt-BR" sz="2400" b="1" dirty="0" smtClean="0"/>
              <a:t>de acordo com o que nós estudamos marque as </a:t>
            </a:r>
          </a:p>
          <a:p>
            <a:pPr algn="ctr"/>
            <a:r>
              <a:rPr lang="pt-BR" sz="2400" b="1" dirty="0" smtClean="0"/>
              <a:t>opções corretas em relação estas </a:t>
            </a:r>
            <a:r>
              <a:rPr lang="pt-BR" sz="2400" b="1" dirty="0" smtClean="0">
                <a:solidFill>
                  <a:srgbClr val="C00000"/>
                </a:solidFill>
              </a:rPr>
              <a:t>Leis Civis </a:t>
            </a:r>
            <a:r>
              <a:rPr lang="pt-BR" sz="2400" b="1" dirty="0" smtClean="0"/>
              <a:t>:</a:t>
            </a:r>
            <a:endParaRPr lang="pt-BR" sz="2400" b="1" dirty="0"/>
          </a:p>
        </p:txBody>
      </p:sp>
      <p:sp>
        <p:nvSpPr>
          <p:cNvPr id="23" name="Multiplicar 22"/>
          <p:cNvSpPr/>
          <p:nvPr/>
        </p:nvSpPr>
        <p:spPr>
          <a:xfrm>
            <a:off x="154902" y="2235590"/>
            <a:ext cx="457200" cy="6220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Multiplicar 23"/>
          <p:cNvSpPr/>
          <p:nvPr/>
        </p:nvSpPr>
        <p:spPr>
          <a:xfrm>
            <a:off x="4608004" y="2289576"/>
            <a:ext cx="457200" cy="6220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Multiplicar 25"/>
          <p:cNvSpPr/>
          <p:nvPr/>
        </p:nvSpPr>
        <p:spPr>
          <a:xfrm>
            <a:off x="2091741" y="4489317"/>
            <a:ext cx="457200" cy="6566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Multiplicar 26"/>
          <p:cNvSpPr/>
          <p:nvPr/>
        </p:nvSpPr>
        <p:spPr>
          <a:xfrm>
            <a:off x="4572000" y="4538485"/>
            <a:ext cx="457200" cy="5843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7076609" y="4605919"/>
            <a:ext cx="457200" cy="5656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237</Words>
  <Application>Microsoft Office PowerPoint</Application>
  <PresentationFormat>Apresentação no Ecrã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44</cp:revision>
  <dcterms:created xsi:type="dcterms:W3CDTF">2015-10-10T00:39:56Z</dcterms:created>
  <dcterms:modified xsi:type="dcterms:W3CDTF">2018-09-21T13:43:21Z</dcterms:modified>
</cp:coreProperties>
</file>